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74" r:id="rId6"/>
    <p:sldMasterId id="2147483687" r:id="rId7"/>
    <p:sldMasterId id="2147483700" r:id="rId8"/>
    <p:sldMasterId id="2147483713" r:id="rId9"/>
    <p:sldMasterId id="2147483726" r:id="rId10"/>
    <p:sldMasterId id="2147483739" r:id="rId11"/>
    <p:sldMasterId id="2147483752" r:id="rId12"/>
    <p:sldMasterId id="2147483765" r:id="rId13"/>
    <p:sldMasterId id="2147483778" r:id="rId14"/>
    <p:sldMasterId id="2147483791" r:id="rId15"/>
    <p:sldMasterId id="2147483804" r:id="rId16"/>
    <p:sldMasterId id="2147483817" r:id="rId17"/>
    <p:sldMasterId id="2147483830" r:id="rId18"/>
  </p:sldMasterIdLst>
  <p:notesMasterIdLst>
    <p:notesMasterId r:id="rId78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316" r:id="rId41"/>
    <p:sldId id="317" r:id="rId42"/>
    <p:sldId id="319" r:id="rId43"/>
    <p:sldId id="320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</p:sldIdLst>
  <p:sldSz cx="9144000" cy="6858000" type="screen4x3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3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2604076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Folie mittels Klicken verschieben</a:t>
            </a:r>
            <a:endParaRPr/>
          </a:p>
        </p:txBody>
      </p:sp>
      <p:sp>
        <p:nvSpPr>
          <p:cNvPr id="124685778" name="PlaceHolder 2"/>
          <p:cNvSpPr>
            <a:spLocks noGrp="1"/>
          </p:cNvSpPr>
          <p:nvPr>
            <p:ph type="body"/>
          </p:nvPr>
        </p:nvSpPr>
        <p:spPr bwMode="auto">
          <a:xfrm>
            <a:off x="756000" y="5078520"/>
            <a:ext cx="6047640" cy="481103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2000" b="0" strike="noStrike" spc="-1">
                <a:latin typeface="Arial"/>
              </a:rPr>
              <a:t>Format der Notizen mittels Klicken bearbeiten</a:t>
            </a:r>
            <a:endParaRPr/>
          </a:p>
        </p:txBody>
      </p:sp>
      <p:sp>
        <p:nvSpPr>
          <p:cNvPr id="670978635" name="PlaceHolder 3"/>
          <p:cNvSpPr>
            <a:spLocks noGrp="1"/>
          </p:cNvSpPr>
          <p:nvPr>
            <p:ph type="hdr"/>
          </p:nvPr>
        </p:nvSpPr>
        <p:spPr bwMode="auto"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1400" b="0" strike="noStrike" spc="-1">
                <a:latin typeface="Times New Roman"/>
              </a:rPr>
              <a:t>&lt;Kopfzeile&gt;</a:t>
            </a:r>
            <a:endParaRPr/>
          </a:p>
        </p:txBody>
      </p:sp>
      <p:sp>
        <p:nvSpPr>
          <p:cNvPr id="745403943" name="PlaceHolder 4"/>
          <p:cNvSpPr>
            <a:spLocks noGrp="1"/>
          </p:cNvSpPr>
          <p:nvPr>
            <p:ph type="dt"/>
          </p:nvPr>
        </p:nvSpPr>
        <p:spPr bwMode="auto"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defRPr/>
            </a:pPr>
            <a:r>
              <a:rPr lang="de-DE" sz="1400" b="0" strike="noStrike" spc="-1">
                <a:latin typeface="Times New Roman"/>
              </a:rPr>
              <a:t>&lt;Datum/Uhrzeit&gt;</a:t>
            </a:r>
            <a:endParaRPr/>
          </a:p>
        </p:txBody>
      </p:sp>
      <p:sp>
        <p:nvSpPr>
          <p:cNvPr id="1410537041" name="PlaceHolder 5"/>
          <p:cNvSpPr>
            <a:spLocks noGrp="1"/>
          </p:cNvSpPr>
          <p:nvPr>
            <p:ph type="ftr"/>
          </p:nvPr>
        </p:nvSpPr>
        <p:spPr bwMode="auto"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defRPr/>
            </a:pPr>
            <a:r>
              <a:rPr lang="de-DE" sz="1400" b="0" strike="noStrike" spc="-1">
                <a:latin typeface="Times New Roman"/>
              </a:rPr>
              <a:t>&lt;Fußzeile&gt;</a:t>
            </a:r>
            <a:endParaRPr/>
          </a:p>
        </p:txBody>
      </p:sp>
      <p:sp>
        <p:nvSpPr>
          <p:cNvPr id="294823774" name="PlaceHolder 6"/>
          <p:cNvSpPr>
            <a:spLocks noGrp="1"/>
          </p:cNvSpPr>
          <p:nvPr>
            <p:ph type="sldNum"/>
          </p:nvPr>
        </p:nvSpPr>
        <p:spPr bwMode="auto"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defRPr/>
            </a:pPr>
            <a:fld id="{88826472-CCE0-49E3-A022-42259F59F38C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2789023" name="TextShape 1"/>
          <p:cNvSpPr txBox="1"/>
          <p:nvPr/>
        </p:nvSpPr>
        <p:spPr bwMode="auto"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AEF7DE06-8D51-4A38-9E40-DC055CC9F8F0}" type="slidenum">
              <a:rPr lang="de-DE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626425415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17514447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13172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99955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825266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2EA5D82-7B68-6A53-6D50-7A1F25414908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88305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93494056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0101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E35E0B-415B-7D30-0370-4565B8A88CDA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081765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0865367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09507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A53E96A-9BB4-C748-D22C-DA231682D5E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9297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9146348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756061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C6B062-0999-2B53-A065-A07D2734FDA7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65990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9842201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996651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EF3E94-F57E-B4A5-A018-F82C9CBEB913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396551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516118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3069045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837B1C-07AB-E237-3861-79C9D422861A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027830" name="CustomShape 1"/>
          <p:cNvSpPr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  <a:defRPr/>
            </a:pPr>
            <a:fld id="{EBBFCE18-BF84-4674-BECE-D488E1237508}" type="slidenum">
              <a:rPr lang="de-DE" sz="18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16</a:t>
            </a:fld>
            <a:endParaRPr lang="de-DE" sz="1800" b="0" strike="noStrike" spc="-1">
              <a:latin typeface="Arial"/>
            </a:endParaRPr>
          </a:p>
        </p:txBody>
      </p:sp>
      <p:sp>
        <p:nvSpPr>
          <p:cNvPr id="577511507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</p:spPr>
      </p:sp>
      <p:sp>
        <p:nvSpPr>
          <p:cNvPr id="1861045374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568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7321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2518332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70882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92307A-6FF0-3F13-F247-1720B7004E0C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699068" name="CustomShape 1"/>
          <p:cNvSpPr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7660BFC8-DA17-4111-9F5B-3785832662CC}" type="slidenum">
              <a:rPr lang="de-DE" sz="1400" b="0" strike="noStrike" spc="-1">
                <a:solidFill>
                  <a:srgbClr val="000000"/>
                </a:solidFill>
                <a:latin typeface="Times New Roman"/>
                <a:ea typeface="Lucida Sans Unicode"/>
              </a:rPr>
              <a:t>18</a:t>
            </a:fld>
            <a:endParaRPr lang="de-DE" sz="1400" b="0" strike="noStrike" spc="-1">
              <a:latin typeface="Arial"/>
            </a:endParaRPr>
          </a:p>
        </p:txBody>
      </p:sp>
      <p:sp>
        <p:nvSpPr>
          <p:cNvPr id="191077547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</p:spPr>
      </p:sp>
      <p:sp>
        <p:nvSpPr>
          <p:cNvPr id="442393505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568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547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6467553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333595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86A56B-F654-0549-C61B-82B9A9E0E932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3489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5924218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8654242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99F417-886C-638C-A7E1-BD6DABF0B18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2250574" name="CustomShape 1"/>
          <p:cNvSpPr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  <a:defRPr/>
            </a:pPr>
            <a:fld id="{807FF0DF-F690-4FC8-9AE0-B08D2159F082}" type="slidenum">
              <a:rPr lang="de-DE" sz="18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20</a:t>
            </a:fld>
            <a:endParaRPr lang="de-DE" sz="1800" b="0" strike="noStrike" spc="-1">
              <a:latin typeface="Arial"/>
            </a:endParaRPr>
          </a:p>
        </p:txBody>
      </p:sp>
      <p:sp>
        <p:nvSpPr>
          <p:cNvPr id="99977100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prstGeom prst="rect">
            <a:avLst/>
          </a:prstGeom>
        </p:spPr>
      </p:sp>
      <p:sp>
        <p:nvSpPr>
          <p:cNvPr id="532365460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568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7009437" name="CustomShape 1"/>
          <p:cNvSpPr/>
          <p:nvPr/>
        </p:nvSpPr>
        <p:spPr bwMode="auto"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fld id="{A0B38802-122F-4E23-9B58-ADBDEA91C21C}" type="slidenum">
              <a:rPr lang="de-DE" sz="18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21</a:t>
            </a:fld>
            <a:endParaRPr lang="de-DE" sz="1800" b="0" strike="noStrike" spc="-1">
              <a:latin typeface="Arial"/>
            </a:endParaRPr>
          </a:p>
        </p:txBody>
      </p:sp>
      <p:sp>
        <p:nvSpPr>
          <p:cNvPr id="525545875" name="CustomShape 2"/>
          <p:cNvSpPr/>
          <p:nvPr/>
        </p:nvSpPr>
        <p:spPr bwMode="auto"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  <a:defRPr/>
            </a:pPr>
            <a:fld id="{4820AB64-2054-4BAC-A46A-7C1200A2EA21}" type="slidenum">
              <a:rPr lang="de-DE" sz="1800" b="0" strike="noStrike" spc="-1">
                <a:solidFill>
                  <a:srgbClr val="000000"/>
                </a:solidFill>
                <a:latin typeface="Comic Sans MS"/>
                <a:ea typeface="DejaVu Sans"/>
              </a:rPr>
              <a:t>21</a:t>
            </a:fld>
            <a:endParaRPr lang="de-DE" sz="1800" b="0" strike="noStrike" spc="-1">
              <a:latin typeface="Arial"/>
            </a:endParaRPr>
          </a:p>
        </p:txBody>
      </p:sp>
      <p:sp>
        <p:nvSpPr>
          <p:cNvPr id="1128994966" name="PlaceHolder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</p:spPr>
      </p:sp>
      <p:sp>
        <p:nvSpPr>
          <p:cNvPr id="192312196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5680" cy="40237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04964" name="TextShape 1"/>
          <p:cNvSpPr txBox="1"/>
          <p:nvPr/>
        </p:nvSpPr>
        <p:spPr bwMode="auto"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392040" algn="l"/>
                <a:tab pos="785879" algn="l"/>
                <a:tab pos="1179360" algn="l"/>
                <a:tab pos="1573200" algn="l"/>
                <a:tab pos="1967040" algn="l"/>
                <a:tab pos="2360519" algn="l"/>
                <a:tab pos="2754360" algn="l"/>
                <a:tab pos="3147840" algn="l"/>
                <a:tab pos="3543480" algn="l"/>
                <a:tab pos="3936960" algn="l"/>
                <a:tab pos="4330800" algn="l"/>
                <a:tab pos="4724280" algn="l"/>
                <a:tab pos="5118120" algn="l"/>
                <a:tab pos="5511960" algn="l"/>
                <a:tab pos="5905440" algn="l"/>
                <a:tab pos="6299280" algn="l"/>
                <a:tab pos="6692760" algn="l"/>
                <a:tab pos="7088039" algn="l"/>
                <a:tab pos="7481880" algn="l"/>
                <a:tab pos="7875720" algn="l"/>
              </a:tabLst>
              <a:defRPr/>
            </a:pPr>
            <a:fld id="{BA06BC79-812D-4B22-A4F0-816403075D12}" type="slidenum">
              <a:rPr lang="de-DE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22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2098528093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</p:spPr>
      </p:sp>
      <p:sp>
        <p:nvSpPr>
          <p:cNvPr id="992142804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07112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22021496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862303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FA43E2-4319-ADB1-553E-EB189447DEAB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41298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5682563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48773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87416B-8228-AFD4-573F-DD2F21E42EF3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0417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2928367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45539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6739E83-86DD-9564-78C8-BD4D92205E0C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9101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1460915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625189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B71EDB-70FB-4DC1-50FF-8229C5DF7E5A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29961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88752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9267721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64D925-72D0-E318-9FF4-F7821BB34D48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472309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01514179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77183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1FD815-B93D-3757-806B-FDD155534073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71340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298735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5999605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464569-BABA-6834-7B20-1C5E19D41C00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68696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5009858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3672580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AB719DF-B34C-7B67-DDDF-89ABACD4AA88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4317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4584919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2622557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5CF0EB-3763-BDA0-B011-DCE4B0262727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932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63603981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269652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3DB3A14-A3A6-19D3-4CC6-DA23D1698617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365317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169045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5449777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B19BE7-800E-87B7-6F6C-D8F22B4530FB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74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970059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1823948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564DDFD-FC0D-2295-1C8F-E9D656BBE65D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1211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9211059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1975950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AF7B3D-ED96-9DDC-44DA-CAA4086A5811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512655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372998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43326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CE7DBA-BCD6-71DE-B3DD-BD91113BACA8}" type="slidenum">
              <a:rPr/>
              <a:t>39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0653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spcBef>
                <a:spcPts val="0"/>
              </a:spcBef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spcBef>
                <a:spcPts val="0"/>
              </a:spcBef>
              <a:defRPr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spcBef>
                <a:spcPts val="0"/>
              </a:spcBef>
              <a:defRPr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spcBef>
                <a:spcPts val="0"/>
              </a:spcBef>
              <a:defRPr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spcBef>
                <a:spcPts val="0"/>
              </a:spcBef>
              <a:defRPr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ts val="0"/>
              </a:spcBef>
              <a:defRPr/>
            </a:pPr>
            <a:fld id="{A30F7842-26AE-4914-8057-ED7E6FD385C5}" type="slidenum">
              <a:rPr lang="de-DE"/>
              <a:t>40</a:t>
            </a:fld>
            <a:endParaRPr lang="de-DE"/>
          </a:p>
        </p:txBody>
      </p:sp>
      <p:sp>
        <p:nvSpPr>
          <p:cNvPr id="20649467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ln/>
        </p:spPr>
      </p:sp>
      <p:sp>
        <p:nvSpPr>
          <p:cNvPr id="6705548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</p:spPr>
        <p:txBody>
          <a:bodyPr wrap="none" anchor="ctr"/>
          <a:lstStyle/>
          <a:p>
            <a:pPr>
              <a:defRPr/>
            </a:pPr>
            <a:endParaRPr lang="de-DE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46679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1162398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78848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9DCCCA-A0F7-7ED0-C25C-2459E0292A69}" type="slidenum">
              <a:rPr/>
              <a:t>41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360049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9500686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877498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DB6FAB2-27D8-8344-B777-13D13B0D898F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166092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2078641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411901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6FD524-88E6-0D4C-F9E7-15B0755D60D7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125126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84081306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062576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2D390-C401-1D59-C982-2A1B6F752C00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008600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94565271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180494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85FF40-EF6E-E517-4D03-44F1757185CE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0811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56906695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46776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9DDCEB-D187-57DE-37F2-59101913D652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0681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6909844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6641159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1D2AD0D-02D3-36DF-026E-230F1BFF2274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67621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8561489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563565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D9455B-D623-DB83-4064-E9DF02BB24E0}" type="slidenum">
              <a:rPr/>
              <a:t>47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458713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410238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170723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D9EA53-2B92-95D2-5F75-BE07BBE77925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036115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334930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7243226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42961E-E098-EB67-C73B-11AADDB71E4C}" type="slidenum">
              <a:rPr/>
              <a:t>49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42134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6363335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06040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FF07888-8AB6-18AC-0586-6179B057EF10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488932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5473187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9339463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EC6005-A810-6DC3-07A7-A6990BA3F6FA}" type="slidenum">
              <a:rPr/>
              <a:t>51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393219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8041748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1654088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F43526-6E39-74DF-BDA4-D316C9C39B00}" type="slidenum">
              <a:rPr/>
              <a:t>52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8720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712436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2589782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3A8D16-3D3E-ADEC-9DB7-8F9262E54419}" type="slidenum">
              <a:rPr/>
              <a:t>53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50955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4369096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226086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F60A448-00E7-4E18-0648-CFC14FB2E5F3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663776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44604447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75099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D1DBDB-F5AC-A410-0095-8EFC76EB9013}" type="slidenum">
              <a:rPr/>
              <a:t>54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253108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707509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8003340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C986E0-47CC-7B9D-4A45-41FBFB8CD3F1}" type="slidenum">
              <a:rPr/>
              <a:t>55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768258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1800448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7935373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7683439-A37A-537C-C32D-196925941865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2512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76893318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483896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7EBF7C4-D3E5-DBF1-DBD1-9A8C33421F1B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5628243" name="TextShape 1"/>
          <p:cNvSpPr txBox="1"/>
          <p:nvPr/>
        </p:nvSpPr>
        <p:spPr bwMode="auto"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392040" algn="l"/>
                <a:tab pos="785879" algn="l"/>
                <a:tab pos="1179360" algn="l"/>
                <a:tab pos="1573200" algn="l"/>
                <a:tab pos="1967040" algn="l"/>
                <a:tab pos="2360519" algn="l"/>
                <a:tab pos="2754360" algn="l"/>
                <a:tab pos="3147840" algn="l"/>
                <a:tab pos="3543480" algn="l"/>
                <a:tab pos="3936960" algn="l"/>
                <a:tab pos="4330800" algn="l"/>
                <a:tab pos="4724280" algn="l"/>
                <a:tab pos="5118120" algn="l"/>
                <a:tab pos="5511960" algn="l"/>
                <a:tab pos="5905440" algn="l"/>
                <a:tab pos="6299280" algn="l"/>
                <a:tab pos="6692760" algn="l"/>
                <a:tab pos="7088039" algn="l"/>
                <a:tab pos="7481880" algn="l"/>
                <a:tab pos="7875720" algn="l"/>
              </a:tabLst>
              <a:defRPr/>
            </a:pPr>
            <a:fld id="{A27E344D-07FA-4097-A683-9CCCD79BCCFF}" type="slidenum">
              <a:rPr lang="de-DE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58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51594103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</p:spPr>
      </p:sp>
      <p:sp>
        <p:nvSpPr>
          <p:cNvPr id="1133188874" name="PlaceHolder 3"/>
          <p:cNvSpPr>
            <a:spLocks noGrp="1"/>
          </p:cNvSpPr>
          <p:nvPr>
            <p:ph type="body"/>
          </p:nvPr>
        </p:nvSpPr>
        <p:spPr bwMode="auto">
          <a:xfrm>
            <a:off x="685800" y="4343400"/>
            <a:ext cx="5486039" cy="41144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21194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2264590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470741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258512-3B3E-532E-61A8-18C15DF5221B}" type="slidenum">
              <a:rPr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75810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563899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97508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CCB894-A8FE-D856-22BB-F13849FED638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4597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70303130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5295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45D79F-E73A-D109-3A9F-7211E6F57E36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058434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100323272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10402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6F08BF9-125B-C466-927B-7814C0BE0205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065162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8075" y="812800"/>
            <a:ext cx="5343525" cy="4008438"/>
          </a:xfrm>
        </p:spPr>
      </p:sp>
      <p:sp>
        <p:nvSpPr>
          <p:cNvPr id="5345768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929220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C88474-84F8-E2C8-EA10-A294AD0D382A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176232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992699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9344679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86235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1955613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7829477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818841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2922633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540376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6339399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98041300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4994733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559438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2180651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4230363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45520263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548891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951819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6118761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2082752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087772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0052080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43525312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03298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2895676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4274967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82978964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78375474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764209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1518721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8450663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44648650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35242572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54220695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11182770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347259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9254553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0848919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3424742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92041964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504902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13857876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479843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7527005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070875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8223300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99518160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707682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2398619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15016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571890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2623743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31882186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92741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7849312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5106353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89366848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111912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5395524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1233766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97801904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487968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8199056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72881524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445012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6647989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43726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10637718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92628920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345998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4989119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98473300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85332499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64845677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6347192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4109872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491167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6124139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90189508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5709907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74685544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18499719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26227048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6970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63418521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377410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1768448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439812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1422465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13084700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496141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9156663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462712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8764894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184291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57388258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794544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7636219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7059948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7461011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194067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2997687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84168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7711534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843905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1002444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65086447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371250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826784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3869216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80756858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66209696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083821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6096586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89422121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57170405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81542583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32077274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321018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41960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38953542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676623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0464689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772175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0063196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0489892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801600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4200718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314617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2525287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87842470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2646945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984284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18837626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51451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1743435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8421577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16507159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524700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0260461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0685935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477612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079471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4047811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59169246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618815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0501554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5907126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2803928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41927585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419337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1034737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52757896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91924704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9570048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80909612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86947827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99443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7282706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35986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6007274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124025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7794510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8295411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06392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628365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8696878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7146346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410650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6142133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42769366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10223103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160706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1397538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6965616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14450941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645710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3547181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8697710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529210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04224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215825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65133700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353442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8059868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6814687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2682327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2454221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682309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8997265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89225578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9085223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03343672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62969940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36018870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59404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90210639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808407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4211240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951625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6020791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2110191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88461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397668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017167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039663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5697925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81300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3817045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14432426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595159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80785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3849565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2091169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24008493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819309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2547821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438100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8585170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624605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9985642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78387655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096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6050102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0374792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90660486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66446621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121149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3492996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35003141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36940408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45575494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13129749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59263726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174496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492809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22319976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045129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074212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653300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1540420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4696457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066866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6517318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3337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980700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0356340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82919125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141560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0642928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1285621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8242112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333580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1681626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8642555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9632529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844481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2195276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79658115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573507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833245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625235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10421835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92601671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5483073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158976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1134163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46258484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72590498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14072234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59828994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37250745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230870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6098519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4306905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03721066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799579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15066837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980345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629369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0756564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77473923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406876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4019526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2535824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6904332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676268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8701965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67903810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03777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446380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6819815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68437765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81466045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50075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9430986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98383403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12624336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15368997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25876679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53324971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979511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94300091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30927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8724744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755888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130444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35361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14421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047226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358355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7326814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101273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5032959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4446490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04351256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199109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0573680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7446125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14756939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796681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6543071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187857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13002972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776431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4882876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7609738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104468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582934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1712607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2845938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0367370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272359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9238365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784420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39072175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56292410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60328189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57874194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269600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49231267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859106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4506792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886596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9429936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0246516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143213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7877684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7124877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341065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906378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233176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5355485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2370388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33454691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537175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26649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52413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95568698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209707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142508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2039359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17106933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800087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5250907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0932718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380594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0117547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2696487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1498482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87793557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746664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0101230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71759456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24372517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42232749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64749779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37870880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408862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839008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26394295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225984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26668301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488750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3552122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2926187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862296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0370453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86169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5684791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7726325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83380992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506083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0993304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98140739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17853253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417769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7872735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6699467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961398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095976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1295705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9108878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181174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8499300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6096954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3439871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20029591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5798646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363362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8704730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31287147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13010791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27545464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50735708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56077964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935304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85822181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278114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4839490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9417777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6054045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9612001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826235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1574721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128838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1634345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4897345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637949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817762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017352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89247626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56115080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56465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2120781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2871400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80376565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232269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576124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7736655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12779674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528605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9993997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80683172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222204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7058659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58361439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38450507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4305212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062054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0938659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43875282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17681348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69825777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05801221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11933692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71578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27019681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11957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7693102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98881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3703508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0677580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7670673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2882384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714348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404882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8561638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60121976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923584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4345946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78183744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62227215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181051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81354674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63277399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76012258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061809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9208690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7353527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07292931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3494470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70166377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09503753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681634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886882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54314516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79582469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85057261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297400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3762002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079842591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2555837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76538726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340054424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35766990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264339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94593778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56231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05451473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825317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86339619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7620391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457625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491279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0282442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85759455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44618953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9990884" name="PlaceHolder 1"/>
          <p:cNvSpPr>
            <a:spLocks noGrp="1"/>
          </p:cNvSpPr>
          <p:nvPr>
            <p:ph type="subTitle"/>
          </p:nvPr>
        </p:nvSpPr>
        <p:spPr bwMode="auto">
          <a:xfrm>
            <a:off x="685800" y="152280"/>
            <a:ext cx="6870240" cy="7417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1670955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0466703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52217517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24573415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540268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8837956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12554333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75075529" name="PlaceHolder 4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2626664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71379725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58938661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5505917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024826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45894400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59509143" name="PlaceHolder 3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769572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796243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0729573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21406222" name="PlaceHolder 3"/>
          <p:cNvSpPr>
            <a:spLocks noGrp="1"/>
          </p:cNvSpPr>
          <p:nvPr>
            <p:ph type="body"/>
          </p:nvPr>
        </p:nvSpPr>
        <p:spPr bwMode="auto">
          <a:xfrm>
            <a:off x="4629240" y="182880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12959720" name="PlaceHolder 4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06823963" name="PlaceHolder 5"/>
          <p:cNvSpPr>
            <a:spLocks noGrp="1"/>
          </p:cNvSpPr>
          <p:nvPr>
            <p:ph type="body"/>
          </p:nvPr>
        </p:nvSpPr>
        <p:spPr bwMode="auto">
          <a:xfrm>
            <a:off x="4629240" y="3738960"/>
            <a:ext cx="3755160" cy="174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7690872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07871748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66612488" name="PlaceHolder 3"/>
          <p:cNvSpPr>
            <a:spLocks noGrp="1"/>
          </p:cNvSpPr>
          <p:nvPr>
            <p:ph type="body"/>
          </p:nvPr>
        </p:nvSpPr>
        <p:spPr bwMode="auto">
          <a:xfrm>
            <a:off x="328788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30653793" name="PlaceHolder 4"/>
          <p:cNvSpPr>
            <a:spLocks noGrp="1"/>
          </p:cNvSpPr>
          <p:nvPr>
            <p:ph type="body"/>
          </p:nvPr>
        </p:nvSpPr>
        <p:spPr bwMode="auto">
          <a:xfrm>
            <a:off x="5889960" y="182880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57629994" name="PlaceHolder 5"/>
          <p:cNvSpPr>
            <a:spLocks noGrp="1"/>
          </p:cNvSpPr>
          <p:nvPr>
            <p:ph type="body"/>
          </p:nvPr>
        </p:nvSpPr>
        <p:spPr bwMode="auto">
          <a:xfrm>
            <a:off x="68580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00509930" name="PlaceHolder 6"/>
          <p:cNvSpPr>
            <a:spLocks noGrp="1"/>
          </p:cNvSpPr>
          <p:nvPr>
            <p:ph type="body"/>
          </p:nvPr>
        </p:nvSpPr>
        <p:spPr bwMode="auto">
          <a:xfrm>
            <a:off x="328788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46354894" name="PlaceHolder 7"/>
          <p:cNvSpPr>
            <a:spLocks noGrp="1"/>
          </p:cNvSpPr>
          <p:nvPr>
            <p:ph type="body"/>
          </p:nvPr>
        </p:nvSpPr>
        <p:spPr bwMode="auto">
          <a:xfrm>
            <a:off x="5889960" y="3738960"/>
            <a:ext cx="2477880" cy="1744200"/>
          </a:xfrm>
          <a:prstGeom prst="rect">
            <a:avLst/>
          </a:prstGeom>
        </p:spPr>
        <p:txBody>
          <a:bodyPr lIns="0" tIns="0" rIns="0" bIns="0">
            <a:normAutofit fontScale="47000"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657539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693090027" name="PlaceHolder 2"/>
          <p:cNvSpPr>
            <a:spLocks noGrp="1"/>
          </p:cNvSpPr>
          <p:nvPr>
            <p:ph type="subTitle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119301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02828202" name="PlaceHolder 2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de-DE" sz="32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86827129" name="Group 4"/>
          <p:cNvGrpSpPr/>
          <p:nvPr/>
        </p:nvGrpSpPr>
        <p:grpSpPr bwMode="auto"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4" name="CustomShape 5"/>
            <p:cNvSpPr/>
            <p:nvPr/>
          </p:nvSpPr>
          <p:spPr bwMode="auto">
            <a:xfrm>
              <a:off x="38160" y="5564160"/>
              <a:ext cx="1728360" cy="1029960"/>
            </a:xfrm>
            <a:custGeom>
              <a:avLst/>
              <a:gdLst/>
              <a:ahLst/>
              <a:cxnLst/>
              <a:rect l="l" t="t" r="r" b="b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" name="CustomShape 6"/>
            <p:cNvSpPr/>
            <p:nvPr/>
          </p:nvSpPr>
          <p:spPr bwMode="auto">
            <a:xfrm>
              <a:off x="1622520" y="5686560"/>
              <a:ext cx="112320" cy="204480"/>
            </a:xfrm>
            <a:custGeom>
              <a:avLst/>
              <a:gdLst/>
              <a:ahLst/>
              <a:cxnLst/>
              <a:rect l="l" t="t" r="r" b="b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" name="CustomShape 7"/>
            <p:cNvSpPr/>
            <p:nvPr/>
          </p:nvSpPr>
          <p:spPr bwMode="auto">
            <a:xfrm>
              <a:off x="31680" y="5991120"/>
              <a:ext cx="1257120" cy="65052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7" name="CustomShape 8"/>
            <p:cNvSpPr/>
            <p:nvPr/>
          </p:nvSpPr>
          <p:spPr bwMode="auto">
            <a:xfrm>
              <a:off x="204840" y="6045120"/>
              <a:ext cx="833040" cy="5932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8" name="CustomShape 9"/>
            <p:cNvSpPr/>
            <p:nvPr/>
          </p:nvSpPr>
          <p:spPr bwMode="auto">
            <a:xfrm>
              <a:off x="770040" y="5607000"/>
              <a:ext cx="213840" cy="191880"/>
            </a:xfrm>
            <a:custGeom>
              <a:avLst/>
              <a:gdLst/>
              <a:ahLst/>
              <a:cxnLst/>
              <a:rect l="l" t="t" r="r" b="b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 bwMode="auto">
            <a:xfrm>
              <a:off x="1017720" y="6608880"/>
              <a:ext cx="120240" cy="177480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 bwMode="auto">
            <a:xfrm>
              <a:off x="800280" y="5726160"/>
              <a:ext cx="306000" cy="607680"/>
            </a:xfrm>
            <a:custGeom>
              <a:avLst/>
              <a:gdLst/>
              <a:ahLst/>
              <a:cxnLst/>
              <a:rect l="l" t="t" r="r" b="b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 bwMode="auto">
            <a:xfrm>
              <a:off x="1060560" y="5699160"/>
              <a:ext cx="577440" cy="275760"/>
            </a:xfrm>
            <a:custGeom>
              <a:avLst/>
              <a:gdLst/>
              <a:ahLst/>
              <a:cxnLst/>
              <a:rect l="l" t="t" r="r" b="b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 bwMode="auto">
            <a:xfrm>
              <a:off x="550800" y="5862600"/>
              <a:ext cx="247320" cy="105840"/>
            </a:xfrm>
            <a:custGeom>
              <a:avLst/>
              <a:gdLst/>
              <a:ahLst/>
              <a:cxnLst/>
              <a:rect l="l" t="t" r="r" b="b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13" name="Group 14"/>
            <p:cNvGrpSpPr/>
            <p:nvPr/>
          </p:nvGrpSpPr>
          <p:grpSpPr bwMode="auto"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14" name="Group 15"/>
              <p:cNvGrpSpPr/>
              <p:nvPr/>
            </p:nvGrpSpPr>
            <p:grpSpPr bwMode="auto"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15" name="CustomShape 16"/>
                <p:cNvSpPr/>
                <p:nvPr/>
              </p:nvSpPr>
              <p:spPr bwMode="auto">
                <a:xfrm>
                  <a:off x="792000" y="5694480"/>
                  <a:ext cx="24876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6" name="CustomShape 17"/>
                <p:cNvSpPr/>
                <p:nvPr/>
              </p:nvSpPr>
              <p:spPr bwMode="auto">
                <a:xfrm>
                  <a:off x="1009800" y="6567480"/>
                  <a:ext cx="182160" cy="2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7" name="CustomShape 18"/>
                <p:cNvSpPr/>
                <p:nvPr/>
              </p:nvSpPr>
              <p:spPr bwMode="auto">
                <a:xfrm>
                  <a:off x="1593720" y="5654520"/>
                  <a:ext cx="68040" cy="1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  <p:sp>
            <p:nvSpPr>
              <p:cNvPr id="18" name="CustomShape 19"/>
              <p:cNvSpPr/>
              <p:nvPr/>
            </p:nvSpPr>
            <p:spPr bwMode="auto">
              <a:xfrm>
                <a:off x="120600" y="5924520"/>
                <a:ext cx="944280" cy="39636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19" name="CustomShape 20"/>
              <p:cNvSpPr/>
              <p:nvPr/>
            </p:nvSpPr>
            <p:spPr bwMode="auto">
              <a:xfrm>
                <a:off x="412920" y="6168960"/>
                <a:ext cx="387000" cy="23471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20" name="CustomShape 21"/>
              <p:cNvSpPr/>
              <p:nvPr/>
            </p:nvSpPr>
            <p:spPr bwMode="auto">
              <a:xfrm>
                <a:off x="896760" y="5842080"/>
                <a:ext cx="16956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21" name="Group 22"/>
              <p:cNvGrpSpPr/>
              <p:nvPr/>
            </p:nvGrpSpPr>
            <p:grpSpPr bwMode="auto"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22" name="CustomShape 23"/>
                <p:cNvSpPr/>
                <p:nvPr/>
              </p:nvSpPr>
              <p:spPr bwMode="auto">
                <a:xfrm>
                  <a:off x="1062000" y="6426360"/>
                  <a:ext cx="11880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3" name="CustomShape 24"/>
                <p:cNvSpPr/>
                <p:nvPr/>
              </p:nvSpPr>
              <p:spPr bwMode="auto">
                <a:xfrm>
                  <a:off x="7920" y="5918039"/>
                  <a:ext cx="1336320" cy="69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" name="CustomShape 25"/>
                <p:cNvSpPr/>
                <p:nvPr/>
              </p:nvSpPr>
              <p:spPr bwMode="auto">
                <a:xfrm>
                  <a:off x="168120" y="5985000"/>
                  <a:ext cx="126720" cy="2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5" name="CustomShape 26"/>
                <p:cNvSpPr/>
                <p:nvPr/>
              </p:nvSpPr>
              <p:spPr bwMode="auto">
                <a:xfrm>
                  <a:off x="712800" y="5540400"/>
                  <a:ext cx="510840" cy="9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6" name="CustomShape 27"/>
                <p:cNvSpPr/>
                <p:nvPr/>
              </p:nvSpPr>
              <p:spPr bwMode="auto">
                <a:xfrm>
                  <a:off x="917640" y="5794200"/>
                  <a:ext cx="151920" cy="3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7" name="CustomShape 28"/>
                <p:cNvSpPr/>
                <p:nvPr/>
              </p:nvSpPr>
              <p:spPr bwMode="auto">
                <a:xfrm>
                  <a:off x="520560" y="5762520"/>
                  <a:ext cx="309240" cy="21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8" name="CustomShape 29"/>
                <p:cNvSpPr/>
                <p:nvPr/>
              </p:nvSpPr>
              <p:spPr bwMode="auto">
                <a:xfrm>
                  <a:off x="1044720" y="5616720"/>
                  <a:ext cx="747360" cy="33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9" name="CustomShape 30"/>
                <p:cNvSpPr/>
                <p:nvPr/>
              </p:nvSpPr>
              <p:spPr bwMode="auto">
                <a:xfrm>
                  <a:off x="1138320" y="5724360"/>
                  <a:ext cx="388439" cy="13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</p:grpSp>
      <p:grpSp>
        <p:nvGrpSpPr>
          <p:cNvPr id="1993041941" name="Group 31"/>
          <p:cNvGrpSpPr/>
          <p:nvPr/>
        </p:nvGrpSpPr>
        <p:grpSpPr bwMode="auto"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31" name="CustomShape 32"/>
            <p:cNvSpPr/>
            <p:nvPr/>
          </p:nvSpPr>
          <p:spPr bwMode="auto">
            <a:xfrm flipH="1">
              <a:off x="8679600" y="4159080"/>
              <a:ext cx="325080" cy="226512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32" name="CustomShape 33"/>
            <p:cNvSpPr/>
            <p:nvPr/>
          </p:nvSpPr>
          <p:spPr bwMode="auto">
            <a:xfrm flipH="1">
              <a:off x="8740080" y="2116080"/>
              <a:ext cx="325080" cy="259200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1775047717" name="Group 34"/>
          <p:cNvGrpSpPr/>
          <p:nvPr/>
        </p:nvGrpSpPr>
        <p:grpSpPr bwMode="auto"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34" name="Group 35"/>
            <p:cNvGrpSpPr/>
            <p:nvPr/>
          </p:nvGrpSpPr>
          <p:grpSpPr bwMode="auto"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35" name="CustomShape 36"/>
              <p:cNvSpPr/>
              <p:nvPr/>
            </p:nvSpPr>
            <p:spPr bwMode="auto">
              <a:xfrm rot="18427197">
                <a:off x="8620200" y="1724040"/>
                <a:ext cx="979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36" name="Group 37"/>
              <p:cNvGrpSpPr/>
              <p:nvPr/>
            </p:nvGrpSpPr>
            <p:grpSpPr bwMode="auto"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37" name="CustomShape 38"/>
                <p:cNvSpPr/>
                <p:nvPr/>
              </p:nvSpPr>
              <p:spPr bwMode="auto">
                <a:xfrm rot="18427197">
                  <a:off x="7883280" y="112680"/>
                  <a:ext cx="242640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8" name="CustomShape 39"/>
                <p:cNvSpPr/>
                <p:nvPr/>
              </p:nvSpPr>
              <p:spPr bwMode="auto">
                <a:xfrm rot="18427197">
                  <a:off x="8015039" y="525240"/>
                  <a:ext cx="426600" cy="6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9" name="CustomShape 40"/>
                <p:cNvSpPr/>
                <p:nvPr/>
              </p:nvSpPr>
              <p:spPr bwMode="auto">
                <a:xfrm rot="18427197">
                  <a:off x="7713720" y="287280"/>
                  <a:ext cx="801360" cy="142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40" name="CustomShape 41"/>
                <p:cNvSpPr/>
                <p:nvPr/>
              </p:nvSpPr>
              <p:spPr bwMode="auto">
                <a:xfrm rot="18427197">
                  <a:off x="7783560" y="-29880"/>
                  <a:ext cx="1203120" cy="213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41" name="CustomShape 42"/>
                <p:cNvSpPr/>
                <p:nvPr/>
              </p:nvSpPr>
              <p:spPr bwMode="auto">
                <a:xfrm rot="18427197">
                  <a:off x="8410320" y="1422360"/>
                  <a:ext cx="267840" cy="19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42" name="CustomShape 43"/>
                <p:cNvSpPr/>
                <p:nvPr/>
              </p:nvSpPr>
              <p:spPr bwMode="auto">
                <a:xfrm rot="18427197">
                  <a:off x="8338680" y="1278000"/>
                  <a:ext cx="286920" cy="22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43" name="CustomShape 44"/>
                <p:cNvSpPr/>
                <p:nvPr/>
              </p:nvSpPr>
              <p:spPr bwMode="auto">
                <a:xfrm rot="18427197">
                  <a:off x="7913160" y="333360"/>
                  <a:ext cx="286920" cy="23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44" name="CustomShape 45"/>
                <p:cNvSpPr/>
                <p:nvPr/>
              </p:nvSpPr>
              <p:spPr bwMode="auto">
                <a:xfrm rot="18427197">
                  <a:off x="7856640" y="223920"/>
                  <a:ext cx="283680" cy="21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45" name="Line 46"/>
            <p:cNvSpPr/>
            <p:nvPr/>
          </p:nvSpPr>
          <p:spPr bwMode="auto">
            <a:xfrm>
              <a:off x="7731000" y="133200"/>
              <a:ext cx="66600" cy="15228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pic>
        <p:nvPicPr>
          <p:cNvPr id="1797235136" name="Picture 53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1093555645" name="CustomShape 47"/>
          <p:cNvSpPr/>
          <p:nvPr/>
        </p:nvSpPr>
        <p:spPr bwMode="auto">
          <a:xfrm>
            <a:off x="20520" y="12600"/>
            <a:ext cx="8895960" cy="6779880"/>
          </a:xfrm>
          <a:custGeom>
            <a:avLst/>
            <a:gdLst/>
            <a:ahLst/>
            <a:cxnLst/>
            <a:rect l="l" t="t" r="r" b="b"/>
            <a:pathLst>
              <a:path w="3985" h="3619" extrusionOk="0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598064816" name="Group 48"/>
          <p:cNvGrpSpPr/>
          <p:nvPr/>
        </p:nvGrpSpPr>
        <p:grpSpPr bwMode="auto">
          <a:xfrm>
            <a:off x="195120" y="235080"/>
            <a:ext cx="3787560" cy="1777680"/>
            <a:chOff x="195120" y="235080"/>
            <a:chExt cx="3787560" cy="1777680"/>
          </a:xfrm>
        </p:grpSpPr>
        <p:sp>
          <p:nvSpPr>
            <p:cNvPr id="49" name="CustomShape 49"/>
            <p:cNvSpPr/>
            <p:nvPr/>
          </p:nvSpPr>
          <p:spPr bwMode="auto">
            <a:xfrm>
              <a:off x="281160" y="281160"/>
              <a:ext cx="3571560" cy="1614240"/>
            </a:xfrm>
            <a:custGeom>
              <a:avLst/>
              <a:gdLst/>
              <a:ahLst/>
              <a:cxnLst/>
              <a:rect l="l" t="t" r="r" b="b"/>
              <a:pathLst>
                <a:path w="794" h="414" extrusionOk="0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0" name="CustomShape 50"/>
            <p:cNvSpPr/>
            <p:nvPr/>
          </p:nvSpPr>
          <p:spPr bwMode="auto">
            <a:xfrm>
              <a:off x="263520" y="414360"/>
              <a:ext cx="3561840" cy="159840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1" name="CustomShape 51"/>
            <p:cNvSpPr/>
            <p:nvPr/>
          </p:nvSpPr>
          <p:spPr bwMode="auto">
            <a:xfrm>
              <a:off x="752400" y="546120"/>
              <a:ext cx="2361960" cy="145872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52" name="Group 52"/>
            <p:cNvGrpSpPr/>
            <p:nvPr/>
          </p:nvGrpSpPr>
          <p:grpSpPr bwMode="auto">
            <a:xfrm>
              <a:off x="195120" y="235080"/>
              <a:ext cx="3787560" cy="1715759"/>
              <a:chOff x="195120" y="235080"/>
              <a:chExt cx="3787560" cy="1715759"/>
            </a:xfrm>
          </p:grpSpPr>
          <p:sp>
            <p:nvSpPr>
              <p:cNvPr id="53" name="CustomShape 53"/>
              <p:cNvSpPr/>
              <p:nvPr/>
            </p:nvSpPr>
            <p:spPr bwMode="auto">
              <a:xfrm>
                <a:off x="3182760" y="1482840"/>
                <a:ext cx="336240" cy="33948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73" extrusionOk="0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54" name="CustomShape 54"/>
              <p:cNvSpPr/>
              <p:nvPr/>
            </p:nvSpPr>
            <p:spPr bwMode="auto">
              <a:xfrm>
                <a:off x="195120" y="235080"/>
                <a:ext cx="3787560" cy="1715759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880" extrusionOk="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55" name="CustomShape 55"/>
              <p:cNvSpPr/>
              <p:nvPr/>
            </p:nvSpPr>
            <p:spPr bwMode="auto">
              <a:xfrm>
                <a:off x="514439" y="250920"/>
                <a:ext cx="2676240" cy="97452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56" name="CustomShape 56"/>
              <p:cNvSpPr/>
              <p:nvPr/>
            </p:nvSpPr>
            <p:spPr bwMode="auto">
              <a:xfrm>
                <a:off x="649440" y="398520"/>
                <a:ext cx="360000" cy="65052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35" extrusionOk="0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57" name="CustomShape 57"/>
              <p:cNvSpPr/>
              <p:nvPr/>
            </p:nvSpPr>
            <p:spPr bwMode="auto">
              <a:xfrm>
                <a:off x="1343160" y="851040"/>
                <a:ext cx="1096560" cy="57744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</p:grpSp>
      </p:grpSp>
      <p:grpSp>
        <p:nvGrpSpPr>
          <p:cNvPr id="1647891094" name="Group 58"/>
          <p:cNvGrpSpPr/>
          <p:nvPr/>
        </p:nvGrpSpPr>
        <p:grpSpPr bwMode="auto">
          <a:xfrm>
            <a:off x="7798320" y="4318920"/>
            <a:ext cx="979200" cy="1158840"/>
            <a:chOff x="7798320" y="4318920"/>
            <a:chExt cx="979200" cy="1158840"/>
          </a:xfrm>
        </p:grpSpPr>
        <p:sp>
          <p:nvSpPr>
            <p:cNvPr id="59" name="CustomShape 59"/>
            <p:cNvSpPr/>
            <p:nvPr/>
          </p:nvSpPr>
          <p:spPr bwMode="auto">
            <a:xfrm rot="7320596">
              <a:off x="7793280" y="4660920"/>
              <a:ext cx="998280" cy="464760"/>
            </a:xfrm>
            <a:custGeom>
              <a:avLst/>
              <a:gdLst/>
              <a:ahLst/>
              <a:cxnLst/>
              <a:rect l="l" t="t" r="r" b="b"/>
              <a:pathLst>
                <a:path w="794" h="414" extrusionOk="0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0" name="CustomShape 60"/>
            <p:cNvSpPr/>
            <p:nvPr/>
          </p:nvSpPr>
          <p:spPr bwMode="auto">
            <a:xfrm rot="7320596">
              <a:off x="7767720" y="4640400"/>
              <a:ext cx="995040" cy="46008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1" name="CustomShape 61"/>
            <p:cNvSpPr/>
            <p:nvPr/>
          </p:nvSpPr>
          <p:spPr bwMode="auto">
            <a:xfrm rot="7320596">
              <a:off x="7937640" y="4624200"/>
              <a:ext cx="659879" cy="4204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62" name="Group 62"/>
            <p:cNvGrpSpPr/>
            <p:nvPr/>
          </p:nvGrpSpPr>
          <p:grpSpPr bwMode="auto">
            <a:xfrm>
              <a:off x="7798320" y="4318920"/>
              <a:ext cx="979200" cy="1158840"/>
              <a:chOff x="7798320" y="4318920"/>
              <a:chExt cx="979200" cy="1158840"/>
            </a:xfrm>
          </p:grpSpPr>
          <p:sp>
            <p:nvSpPr>
              <p:cNvPr id="63" name="CustomShape 63"/>
              <p:cNvSpPr/>
              <p:nvPr/>
            </p:nvSpPr>
            <p:spPr bwMode="auto">
              <a:xfrm rot="7320596">
                <a:off x="7917120" y="5063760"/>
                <a:ext cx="93240" cy="96480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73" extrusionOk="0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4" name="CustomShape 64"/>
              <p:cNvSpPr/>
              <p:nvPr/>
            </p:nvSpPr>
            <p:spPr bwMode="auto">
              <a:xfrm rot="7320596">
                <a:off x="7758360" y="4651560"/>
                <a:ext cx="1058400" cy="493200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880" extrusionOk="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5" name="CustomShape 65"/>
              <p:cNvSpPr/>
              <p:nvPr/>
            </p:nvSpPr>
            <p:spPr bwMode="auto">
              <a:xfrm rot="7320596">
                <a:off x="8036280" y="4757400"/>
                <a:ext cx="748800" cy="27900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6" name="CustomShape 66"/>
              <p:cNvSpPr/>
              <p:nvPr/>
            </p:nvSpPr>
            <p:spPr bwMode="auto">
              <a:xfrm rot="7320596">
                <a:off x="8515800" y="4560840"/>
                <a:ext cx="99720" cy="18684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335" extrusionOk="0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7" name="CustomShape 67"/>
              <p:cNvSpPr/>
              <p:nvPr/>
            </p:nvSpPr>
            <p:spPr bwMode="auto">
              <a:xfrm rot="7320596">
                <a:off x="8155080" y="4762080"/>
                <a:ext cx="306000" cy="16488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</p:grpSp>
      </p:grpSp>
      <p:sp>
        <p:nvSpPr>
          <p:cNvPr id="1278637297" name="CustomShape 68"/>
          <p:cNvSpPr/>
          <p:nvPr/>
        </p:nvSpPr>
        <p:spPr bwMode="auto">
          <a:xfrm>
            <a:off x="901800" y="5054760"/>
            <a:ext cx="6806880" cy="728280"/>
          </a:xfrm>
          <a:custGeom>
            <a:avLst/>
            <a:gdLst/>
            <a:ahLst/>
            <a:cxnLst/>
            <a:rect l="l" t="t" r="r" b="b"/>
            <a:pathLst>
              <a:path w="4288" h="459" extrusionOk="0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320">
            <a:solidFill>
              <a:schemeClr val="folHlink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818223216" name="CustomShape 69"/>
          <p:cNvSpPr/>
          <p:nvPr/>
        </p:nvSpPr>
        <p:spPr bwMode="auto">
          <a:xfrm>
            <a:off x="4076640" y="1930320"/>
            <a:ext cx="888480" cy="380520"/>
          </a:xfrm>
          <a:custGeom>
            <a:avLst/>
            <a:gdLst/>
            <a:ahLst/>
            <a:cxnLst/>
            <a:rect l="l" t="t" r="r" b="b"/>
            <a:pathLst>
              <a:path w="560" h="240" extrusionOk="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480">
            <a:solidFill>
              <a:schemeClr val="tx2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728727879" name="Picture 30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1772457997" name="PlaceHolder 70"/>
          <p:cNvSpPr>
            <a:spLocks noGrp="1"/>
          </p:cNvSpPr>
          <p:nvPr>
            <p:ph type="title"/>
          </p:nvPr>
        </p:nvSpPr>
        <p:spPr bwMode="auto">
          <a:xfrm>
            <a:off x="1371600" y="1511280"/>
            <a:ext cx="6400440" cy="22730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FF0000"/>
                </a:solidFill>
                <a:latin typeface="Comic Sans MS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22737950" name="PlaceHolder 71"/>
          <p:cNvSpPr>
            <a:spLocks noGrp="1"/>
          </p:cNvSpPr>
          <p:nvPr>
            <p:ph type="dt"/>
          </p:nvPr>
        </p:nvSpPr>
        <p:spPr bwMode="auto">
          <a:xfrm>
            <a:off x="68580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904881533" name="PlaceHolder 72"/>
          <p:cNvSpPr>
            <a:spLocks noGrp="1"/>
          </p:cNvSpPr>
          <p:nvPr>
            <p:ph type="ftr"/>
          </p:nvPr>
        </p:nvSpPr>
        <p:spPr bwMode="auto">
          <a:xfrm>
            <a:off x="3124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455663094" name="PlaceHolder 73"/>
          <p:cNvSpPr>
            <a:spLocks noGrp="1"/>
          </p:cNvSpPr>
          <p:nvPr>
            <p:ph type="sldNum"/>
          </p:nvPr>
        </p:nvSpPr>
        <p:spPr bwMode="auto">
          <a:xfrm>
            <a:off x="655308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E1670287-47C3-4D67-ABBE-2111F8CE6408}" type="slidenum">
              <a:rPr lang="de-DE" sz="1400" b="0" strike="noStrike" spc="-1">
                <a:solidFill>
                  <a:srgbClr val="000000"/>
                </a:solidFill>
                <a:latin typeface="Comic Sans MS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997696736" name="PlaceHolder 74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omic Sans MS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0299965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7936974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Textmasterformat bearbeiten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/>
          </a:p>
        </p:txBody>
      </p:sp>
      <p:sp>
        <p:nvSpPr>
          <p:cNvPr id="1251667173" name="PlaceHolder 3"/>
          <p:cNvSpPr>
            <a:spLocks noGrp="1"/>
          </p:cNvSpPr>
          <p:nvPr>
            <p:ph type="dt"/>
          </p:nvPr>
        </p:nvSpPr>
        <p:spPr bwMode="auto"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fld id="{1360A126-734E-495C-B94A-D10C86F65F4D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2128251875" name="PlaceHolder 4"/>
          <p:cNvSpPr>
            <a:spLocks noGrp="1"/>
          </p:cNvSpPr>
          <p:nvPr>
            <p:ph type="ftr"/>
          </p:nvPr>
        </p:nvSpPr>
        <p:spPr bwMode="auto"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341193678" name="PlaceHolder 5"/>
          <p:cNvSpPr>
            <a:spLocks noGrp="1"/>
          </p:cNvSpPr>
          <p:nvPr>
            <p:ph type="sldNum"/>
          </p:nvPr>
        </p:nvSpPr>
        <p:spPr bwMode="auto"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4766A904-A02C-4089-8E2A-2AA1F2F9A141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6272875" name="CustomShape 1"/>
          <p:cNvSpPr/>
          <p:nvPr/>
        </p:nvSpPr>
        <p:spPr bwMode="auto">
          <a:xfrm rot="18427197">
            <a:off x="7777800" y="-14760"/>
            <a:ext cx="1161720" cy="2084040"/>
          </a:xfrm>
          <a:custGeom>
            <a:avLst/>
            <a:gdLst/>
            <a:ahLst/>
            <a:cxnLst/>
            <a:rect l="l" t="t" r="r" b="b"/>
            <a:pathLst>
              <a:path w="2903" h="3686" extrusionOk="0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5536505" name="CustomShape 2"/>
          <p:cNvSpPr/>
          <p:nvPr/>
        </p:nvSpPr>
        <p:spPr bwMode="auto">
          <a:xfrm rot="18427197">
            <a:off x="7864920" y="24480"/>
            <a:ext cx="1164960" cy="2096640"/>
          </a:xfrm>
          <a:custGeom>
            <a:avLst/>
            <a:gdLst/>
            <a:ahLst/>
            <a:cxnLst/>
            <a:rect l="l" t="t" r="r" b="b"/>
            <a:pathLst>
              <a:path w="2911" h="3703" extrusionOk="0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75359347" name="CustomShape 3"/>
          <p:cNvSpPr/>
          <p:nvPr/>
        </p:nvSpPr>
        <p:spPr bwMode="auto">
          <a:xfrm rot="18427197">
            <a:off x="7830720" y="192240"/>
            <a:ext cx="1025280" cy="1571400"/>
          </a:xfrm>
          <a:custGeom>
            <a:avLst/>
            <a:gdLst/>
            <a:ahLst/>
            <a:cxnLst/>
            <a:rect l="l" t="t" r="r" b="b"/>
            <a:pathLst>
              <a:path w="2561" h="2777" extrusionOk="0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523748932" name="Group 4"/>
          <p:cNvGrpSpPr/>
          <p:nvPr/>
        </p:nvGrpSpPr>
        <p:grpSpPr bwMode="auto"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620" name="CustomShape 5"/>
            <p:cNvSpPr/>
            <p:nvPr/>
          </p:nvSpPr>
          <p:spPr bwMode="auto">
            <a:xfrm>
              <a:off x="38160" y="5564160"/>
              <a:ext cx="1728360" cy="1029960"/>
            </a:xfrm>
            <a:custGeom>
              <a:avLst/>
              <a:gdLst/>
              <a:ahLst/>
              <a:cxnLst/>
              <a:rect l="l" t="t" r="r" b="b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1" name="CustomShape 6"/>
            <p:cNvSpPr/>
            <p:nvPr/>
          </p:nvSpPr>
          <p:spPr bwMode="auto">
            <a:xfrm>
              <a:off x="1622520" y="5686560"/>
              <a:ext cx="112320" cy="204480"/>
            </a:xfrm>
            <a:custGeom>
              <a:avLst/>
              <a:gdLst/>
              <a:ahLst/>
              <a:cxnLst/>
              <a:rect l="l" t="t" r="r" b="b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2" name="CustomShape 7"/>
            <p:cNvSpPr/>
            <p:nvPr/>
          </p:nvSpPr>
          <p:spPr bwMode="auto">
            <a:xfrm>
              <a:off x="31680" y="5991120"/>
              <a:ext cx="1257120" cy="65052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3" name="CustomShape 8"/>
            <p:cNvSpPr/>
            <p:nvPr/>
          </p:nvSpPr>
          <p:spPr bwMode="auto">
            <a:xfrm>
              <a:off x="204840" y="6045120"/>
              <a:ext cx="833040" cy="5932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4" name="CustomShape 9"/>
            <p:cNvSpPr/>
            <p:nvPr/>
          </p:nvSpPr>
          <p:spPr bwMode="auto">
            <a:xfrm>
              <a:off x="770040" y="5607000"/>
              <a:ext cx="213840" cy="191880"/>
            </a:xfrm>
            <a:custGeom>
              <a:avLst/>
              <a:gdLst/>
              <a:ahLst/>
              <a:cxnLst/>
              <a:rect l="l" t="t" r="r" b="b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5" name="CustomShape 10"/>
            <p:cNvSpPr/>
            <p:nvPr/>
          </p:nvSpPr>
          <p:spPr bwMode="auto">
            <a:xfrm>
              <a:off x="1017720" y="6608880"/>
              <a:ext cx="120240" cy="177480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6" name="CustomShape 11"/>
            <p:cNvSpPr/>
            <p:nvPr/>
          </p:nvSpPr>
          <p:spPr bwMode="auto">
            <a:xfrm>
              <a:off x="800280" y="5726160"/>
              <a:ext cx="306000" cy="607680"/>
            </a:xfrm>
            <a:custGeom>
              <a:avLst/>
              <a:gdLst/>
              <a:ahLst/>
              <a:cxnLst/>
              <a:rect l="l" t="t" r="r" b="b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7" name="CustomShape 12"/>
            <p:cNvSpPr/>
            <p:nvPr/>
          </p:nvSpPr>
          <p:spPr bwMode="auto">
            <a:xfrm>
              <a:off x="1060560" y="5699160"/>
              <a:ext cx="577440" cy="275760"/>
            </a:xfrm>
            <a:custGeom>
              <a:avLst/>
              <a:gdLst/>
              <a:ahLst/>
              <a:cxnLst/>
              <a:rect l="l" t="t" r="r" b="b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28" name="CustomShape 13"/>
            <p:cNvSpPr/>
            <p:nvPr/>
          </p:nvSpPr>
          <p:spPr bwMode="auto">
            <a:xfrm>
              <a:off x="550800" y="5862600"/>
              <a:ext cx="247320" cy="105840"/>
            </a:xfrm>
            <a:custGeom>
              <a:avLst/>
              <a:gdLst/>
              <a:ahLst/>
              <a:cxnLst/>
              <a:rect l="l" t="t" r="r" b="b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629" name="Group 14"/>
            <p:cNvGrpSpPr/>
            <p:nvPr/>
          </p:nvGrpSpPr>
          <p:grpSpPr bwMode="auto"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630" name="Group 15"/>
              <p:cNvGrpSpPr/>
              <p:nvPr/>
            </p:nvGrpSpPr>
            <p:grpSpPr bwMode="auto"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631" name="CustomShape 16"/>
                <p:cNvSpPr/>
                <p:nvPr/>
              </p:nvSpPr>
              <p:spPr bwMode="auto">
                <a:xfrm>
                  <a:off x="792000" y="5694480"/>
                  <a:ext cx="24876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32" name="CustomShape 17"/>
                <p:cNvSpPr/>
                <p:nvPr/>
              </p:nvSpPr>
              <p:spPr bwMode="auto">
                <a:xfrm>
                  <a:off x="1009800" y="6567480"/>
                  <a:ext cx="182160" cy="2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33" name="CustomShape 18"/>
                <p:cNvSpPr/>
                <p:nvPr/>
              </p:nvSpPr>
              <p:spPr bwMode="auto">
                <a:xfrm>
                  <a:off x="1593720" y="5654520"/>
                  <a:ext cx="68040" cy="1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  <p:sp>
            <p:nvSpPr>
              <p:cNvPr id="634" name="CustomShape 19"/>
              <p:cNvSpPr/>
              <p:nvPr/>
            </p:nvSpPr>
            <p:spPr bwMode="auto">
              <a:xfrm>
                <a:off x="120600" y="5924520"/>
                <a:ext cx="944280" cy="39636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35" name="CustomShape 20"/>
              <p:cNvSpPr/>
              <p:nvPr/>
            </p:nvSpPr>
            <p:spPr bwMode="auto">
              <a:xfrm>
                <a:off x="412920" y="6168960"/>
                <a:ext cx="387000" cy="23471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636" name="CustomShape 21"/>
              <p:cNvSpPr/>
              <p:nvPr/>
            </p:nvSpPr>
            <p:spPr bwMode="auto">
              <a:xfrm>
                <a:off x="896760" y="5842080"/>
                <a:ext cx="16956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637" name="Group 22"/>
              <p:cNvGrpSpPr/>
              <p:nvPr/>
            </p:nvGrpSpPr>
            <p:grpSpPr bwMode="auto"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638" name="CustomShape 23"/>
                <p:cNvSpPr/>
                <p:nvPr/>
              </p:nvSpPr>
              <p:spPr bwMode="auto">
                <a:xfrm>
                  <a:off x="1062000" y="6426360"/>
                  <a:ext cx="11880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39" name="CustomShape 24"/>
                <p:cNvSpPr/>
                <p:nvPr/>
              </p:nvSpPr>
              <p:spPr bwMode="auto">
                <a:xfrm>
                  <a:off x="7920" y="5918039"/>
                  <a:ext cx="1336320" cy="69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0" name="CustomShape 25"/>
                <p:cNvSpPr/>
                <p:nvPr/>
              </p:nvSpPr>
              <p:spPr bwMode="auto">
                <a:xfrm>
                  <a:off x="168120" y="5985000"/>
                  <a:ext cx="126720" cy="2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1" name="CustomShape 26"/>
                <p:cNvSpPr/>
                <p:nvPr/>
              </p:nvSpPr>
              <p:spPr bwMode="auto">
                <a:xfrm>
                  <a:off x="712800" y="5540400"/>
                  <a:ext cx="510840" cy="9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2" name="CustomShape 27"/>
                <p:cNvSpPr/>
                <p:nvPr/>
              </p:nvSpPr>
              <p:spPr bwMode="auto">
                <a:xfrm>
                  <a:off x="917640" y="5794200"/>
                  <a:ext cx="151920" cy="3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3" name="CustomShape 28"/>
                <p:cNvSpPr/>
                <p:nvPr/>
              </p:nvSpPr>
              <p:spPr bwMode="auto">
                <a:xfrm>
                  <a:off x="520560" y="5762520"/>
                  <a:ext cx="309240" cy="21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4" name="CustomShape 29"/>
                <p:cNvSpPr/>
                <p:nvPr/>
              </p:nvSpPr>
              <p:spPr bwMode="auto">
                <a:xfrm>
                  <a:off x="1044720" y="5616720"/>
                  <a:ext cx="747360" cy="33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5" name="CustomShape 30"/>
                <p:cNvSpPr/>
                <p:nvPr/>
              </p:nvSpPr>
              <p:spPr bwMode="auto">
                <a:xfrm>
                  <a:off x="1138320" y="5724360"/>
                  <a:ext cx="388439" cy="13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</p:grpSp>
      <p:grpSp>
        <p:nvGrpSpPr>
          <p:cNvPr id="1103607665" name="Group 31"/>
          <p:cNvGrpSpPr/>
          <p:nvPr/>
        </p:nvGrpSpPr>
        <p:grpSpPr bwMode="auto"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647" name="CustomShape 32"/>
            <p:cNvSpPr/>
            <p:nvPr/>
          </p:nvSpPr>
          <p:spPr bwMode="auto">
            <a:xfrm flipH="1">
              <a:off x="8679600" y="4159080"/>
              <a:ext cx="325080" cy="226512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648" name="CustomShape 33"/>
            <p:cNvSpPr/>
            <p:nvPr/>
          </p:nvSpPr>
          <p:spPr bwMode="auto">
            <a:xfrm flipH="1">
              <a:off x="8740080" y="2116080"/>
              <a:ext cx="325080" cy="259200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790284217" name="Group 34"/>
          <p:cNvGrpSpPr/>
          <p:nvPr/>
        </p:nvGrpSpPr>
        <p:grpSpPr bwMode="auto"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650" name="Group 35"/>
            <p:cNvGrpSpPr/>
            <p:nvPr/>
          </p:nvGrpSpPr>
          <p:grpSpPr bwMode="auto"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651" name="CustomShape 36"/>
              <p:cNvSpPr/>
              <p:nvPr/>
            </p:nvSpPr>
            <p:spPr bwMode="auto">
              <a:xfrm rot="18427197">
                <a:off x="8620200" y="1724040"/>
                <a:ext cx="979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652" name="Group 37"/>
              <p:cNvGrpSpPr/>
              <p:nvPr/>
            </p:nvGrpSpPr>
            <p:grpSpPr bwMode="auto"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653" name="CustomShape 38"/>
                <p:cNvSpPr/>
                <p:nvPr/>
              </p:nvSpPr>
              <p:spPr bwMode="auto">
                <a:xfrm rot="18427197">
                  <a:off x="7883280" y="112680"/>
                  <a:ext cx="242640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4" name="CustomShape 39"/>
                <p:cNvSpPr/>
                <p:nvPr/>
              </p:nvSpPr>
              <p:spPr bwMode="auto">
                <a:xfrm rot="18427197">
                  <a:off x="8015039" y="525240"/>
                  <a:ext cx="426600" cy="6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5" name="CustomShape 40"/>
                <p:cNvSpPr/>
                <p:nvPr/>
              </p:nvSpPr>
              <p:spPr bwMode="auto">
                <a:xfrm rot="18427197">
                  <a:off x="7713720" y="287280"/>
                  <a:ext cx="801360" cy="142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6" name="CustomShape 41"/>
                <p:cNvSpPr/>
                <p:nvPr/>
              </p:nvSpPr>
              <p:spPr bwMode="auto">
                <a:xfrm rot="18427197">
                  <a:off x="7783560" y="-29880"/>
                  <a:ext cx="1203120" cy="213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7" name="CustomShape 42"/>
                <p:cNvSpPr/>
                <p:nvPr/>
              </p:nvSpPr>
              <p:spPr bwMode="auto">
                <a:xfrm rot="18427197">
                  <a:off x="8410320" y="1422360"/>
                  <a:ext cx="267840" cy="19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8" name="CustomShape 43"/>
                <p:cNvSpPr/>
                <p:nvPr/>
              </p:nvSpPr>
              <p:spPr bwMode="auto">
                <a:xfrm rot="18427197">
                  <a:off x="8338680" y="1278000"/>
                  <a:ext cx="286920" cy="22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59" name="CustomShape 44"/>
                <p:cNvSpPr/>
                <p:nvPr/>
              </p:nvSpPr>
              <p:spPr bwMode="auto">
                <a:xfrm rot="18427197">
                  <a:off x="7913160" y="333360"/>
                  <a:ext cx="286920" cy="23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60" name="CustomShape 45"/>
                <p:cNvSpPr/>
                <p:nvPr/>
              </p:nvSpPr>
              <p:spPr bwMode="auto">
                <a:xfrm rot="18427197">
                  <a:off x="7856640" y="223920"/>
                  <a:ext cx="283680" cy="21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661" name="Line 46"/>
            <p:cNvSpPr/>
            <p:nvPr/>
          </p:nvSpPr>
          <p:spPr bwMode="auto">
            <a:xfrm>
              <a:off x="7731000" y="133200"/>
              <a:ext cx="66600" cy="15228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pic>
        <p:nvPicPr>
          <p:cNvPr id="319954475" name="Picture 53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493136058" name="PlaceHolder 47"/>
          <p:cNvSpPr>
            <a:spLocks noGrp="1"/>
          </p:cNvSpPr>
          <p:nvPr>
            <p:ph type="dt"/>
          </p:nvPr>
        </p:nvSpPr>
        <p:spPr bwMode="auto">
          <a:xfrm>
            <a:off x="137160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569530352" name="PlaceHolder 48"/>
          <p:cNvSpPr>
            <a:spLocks noGrp="1"/>
          </p:cNvSpPr>
          <p:nvPr>
            <p:ph type="ftr"/>
          </p:nvPr>
        </p:nvSpPr>
        <p:spPr bwMode="auto">
          <a:xfrm>
            <a:off x="3556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908531149" name="PlaceHolder 49"/>
          <p:cNvSpPr>
            <a:spLocks noGrp="1"/>
          </p:cNvSpPr>
          <p:nvPr>
            <p:ph type="sldNum"/>
          </p:nvPr>
        </p:nvSpPr>
        <p:spPr bwMode="auto">
          <a:xfrm>
            <a:off x="671832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F48F6CCF-A5D9-46B0-BC92-BB660BA0EADE}" type="slidenum">
              <a:rPr lang="de-DE" sz="1400" b="0" strike="noStrike" spc="-1">
                <a:solidFill>
                  <a:srgbClr val="000000"/>
                </a:solidFill>
                <a:latin typeface="Comic Sans MS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313351841" name="PlaceHolder 50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616372392" name="PlaceHolder 51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omic Sans MS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5222086" name="PlaceHolder 1"/>
          <p:cNvSpPr>
            <a:spLocks noGrp="1"/>
          </p:cNvSpPr>
          <p:nvPr>
            <p:ph type="dt"/>
          </p:nvPr>
        </p:nvSpPr>
        <p:spPr bwMode="auto"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  <a:defRPr/>
            </a:pPr>
            <a:fld id="{59A4F14E-8096-45C7-8705-7DAABD7D9EFD}" type="datetime1">
              <a:rPr lang="de-DE" sz="1200" b="0" strike="noStrike" spc="-1">
                <a:solidFill>
                  <a:srgbClr val="898989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949168994" name="PlaceHolder 2"/>
          <p:cNvSpPr>
            <a:spLocks noGrp="1"/>
          </p:cNvSpPr>
          <p:nvPr>
            <p:ph type="ftr"/>
          </p:nvPr>
        </p:nvSpPr>
        <p:spPr bwMode="auto">
          <a:xfrm>
            <a:off x="3029040" y="6356520"/>
            <a:ext cx="3085560" cy="364680"/>
          </a:xfrm>
          <a:prstGeom prst="rect">
            <a:avLst/>
          </a:prstGeom>
        </p:spPr>
        <p:txBody>
          <a:bodyPr anchor="ctr" anchorCtr="1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3113712" name="PlaceHolder 3"/>
          <p:cNvSpPr>
            <a:spLocks noGrp="1"/>
          </p:cNvSpPr>
          <p:nvPr>
            <p:ph type="sldNum"/>
          </p:nvPr>
        </p:nvSpPr>
        <p:spPr bwMode="auto">
          <a:xfrm>
            <a:off x="6458039" y="635652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  <a:defRPr/>
            </a:pPr>
            <a:fld id="{C0DA47C7-DB54-468A-9FAA-52299AA9DCE9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957287970" name="PlaceHolder 4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1160909044" name="PlaceHolder 5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8527763" name="Line 7"/>
          <p:cNvSpPr/>
          <p:nvPr/>
        </p:nvSpPr>
        <p:spPr bwMode="auto"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10693219" name="CustomShape 10"/>
          <p:cNvSpPr/>
          <p:nvPr/>
        </p:nvSpPr>
        <p:spPr bwMode="auto"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13806833" name="CustomShape 11"/>
          <p:cNvSpPr/>
          <p:nvPr/>
        </p:nvSpPr>
        <p:spPr bwMode="auto">
          <a:xfrm>
            <a:off x="8991720" y="324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297847528" name="CustomShape 12"/>
          <p:cNvSpPr/>
          <p:nvPr/>
        </p:nvSpPr>
        <p:spPr bwMode="auto"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313128102" name="CustomShape 13"/>
          <p:cNvSpPr/>
          <p:nvPr/>
        </p:nvSpPr>
        <p:spPr bwMode="auto">
          <a:xfrm>
            <a:off x="0" y="0"/>
            <a:ext cx="9143640" cy="2514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31537491" name="CustomShape 14"/>
          <p:cNvSpPr/>
          <p:nvPr/>
        </p:nvSpPr>
        <p:spPr bwMode="auto">
          <a:xfrm>
            <a:off x="146160" y="6391440"/>
            <a:ext cx="8832600" cy="30924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73996119" name="Line 15"/>
          <p:cNvSpPr/>
          <p:nvPr/>
        </p:nvSpPr>
        <p:spPr bwMode="auto"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91068750" name="CustomShape 16"/>
          <p:cNvSpPr/>
          <p:nvPr/>
        </p:nvSpPr>
        <p:spPr bwMode="auto">
          <a:xfrm>
            <a:off x="152280" y="152280"/>
            <a:ext cx="8832600" cy="654660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40441502" name="CustomShape 17"/>
          <p:cNvSpPr/>
          <p:nvPr/>
        </p:nvSpPr>
        <p:spPr bwMode="auto">
          <a:xfrm>
            <a:off x="4267080" y="2114640"/>
            <a:ext cx="609120" cy="60912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660053" name="CustomShape 18"/>
          <p:cNvSpPr/>
          <p:nvPr/>
        </p:nvSpPr>
        <p:spPr bwMode="auto">
          <a:xfrm>
            <a:off x="4362480" y="2209680"/>
            <a:ext cx="418680" cy="42048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2150104" name="PlaceHolder 19"/>
          <p:cNvSpPr>
            <a:spLocks noGrp="1"/>
          </p:cNvSpPr>
          <p:nvPr>
            <p:ph type="title"/>
          </p:nvPr>
        </p:nvSpPr>
        <p:spPr bwMode="auto">
          <a:xfrm>
            <a:off x="685800" y="380880"/>
            <a:ext cx="7772039" cy="17521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200" b="0" strike="noStrike" spc="-1">
                <a:solidFill>
                  <a:srgbClr val="D16349"/>
                </a:solidFill>
                <a:latin typeface="Georgia"/>
              </a:rPr>
              <a:t>Titelmasterformat durch Klicken bearbeiten</a:t>
            </a:r>
            <a:endParaRPr lang="de-DE" sz="42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45881918" name="PlaceHolder 20"/>
          <p:cNvSpPr>
            <a:spLocks noGrp="1"/>
          </p:cNvSpPr>
          <p:nvPr>
            <p:ph type="dt"/>
          </p:nvPr>
        </p:nvSpPr>
        <p:spPr bwMode="auto">
          <a:xfrm>
            <a:off x="5791320" y="6405480"/>
            <a:ext cx="3044519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15418890-39C0-4976-A344-7F53B665191A}" type="datetime">
              <a:rPr lang="de-DE" sz="1400" b="0" strike="noStrike" spc="-1">
                <a:solidFill>
                  <a:srgbClr val="FFFFFF"/>
                </a:solidFill>
                <a:latin typeface="Georgia"/>
              </a:rPr>
              <a:t>09.03.2026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173762729" name="PlaceHolder 21"/>
          <p:cNvSpPr>
            <a:spLocks noGrp="1"/>
          </p:cNvSpPr>
          <p:nvPr>
            <p:ph type="ftr"/>
          </p:nvPr>
        </p:nvSpPr>
        <p:spPr bwMode="auto">
          <a:xfrm>
            <a:off x="304920" y="6410160"/>
            <a:ext cx="3580920" cy="3664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617838292" name="PlaceHolder 22"/>
          <p:cNvSpPr>
            <a:spLocks noGrp="1"/>
          </p:cNvSpPr>
          <p:nvPr>
            <p:ph type="sldNum"/>
          </p:nvPr>
        </p:nvSpPr>
        <p:spPr bwMode="auto">
          <a:xfrm>
            <a:off x="4343400" y="2198520"/>
            <a:ext cx="456840" cy="441000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fld id="{0E404BFF-C7ED-4FAB-AF39-2D1BD602CEB7}" type="slidenum">
              <a:rPr lang="de-DE" sz="1600" b="0" strike="noStrike" spc="-1">
                <a:solidFill>
                  <a:srgbClr val="7B9899"/>
                </a:solidFill>
                <a:latin typeface="Georgia"/>
              </a:rPr>
              <a:t>‹Nr.›</a:t>
            </a:fld>
            <a:endParaRPr lang="de-DE" sz="1600" b="0" strike="noStrike" spc="-1">
              <a:latin typeface="Times New Roman"/>
            </a:endParaRPr>
          </a:p>
        </p:txBody>
      </p:sp>
      <p:sp>
        <p:nvSpPr>
          <p:cNvPr id="682636540" name="PlaceHolder 23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646B86"/>
                </a:solidFill>
                <a:latin typeface="Georgia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Georgia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/>
    <p:bodyStyle/>
    <p:otherStyle/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9806366" name="CustomShape 1"/>
          <p:cNvSpPr/>
          <p:nvPr/>
        </p:nvSpPr>
        <p:spPr bwMode="auto"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751758617" name="CustomShape 2"/>
          <p:cNvSpPr/>
          <p:nvPr/>
        </p:nvSpPr>
        <p:spPr bwMode="auto">
          <a:xfrm>
            <a:off x="0" y="0"/>
            <a:ext cx="9143640" cy="1393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7535069" name="CustomShape 3"/>
          <p:cNvSpPr/>
          <p:nvPr/>
        </p:nvSpPr>
        <p:spPr bwMode="auto"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83365953" name="CustomShape 4"/>
          <p:cNvSpPr/>
          <p:nvPr/>
        </p:nvSpPr>
        <p:spPr bwMode="auto"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80360600" name="CustomShape 5"/>
          <p:cNvSpPr/>
          <p:nvPr/>
        </p:nvSpPr>
        <p:spPr bwMode="auto">
          <a:xfrm>
            <a:off x="149400" y="6388200"/>
            <a:ext cx="8832600" cy="30924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58239299" name="CustomShape 6"/>
          <p:cNvSpPr/>
          <p:nvPr/>
        </p:nvSpPr>
        <p:spPr bwMode="auto">
          <a:xfrm>
            <a:off x="152280" y="155520"/>
            <a:ext cx="8832600" cy="654660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940267779" name="Line 7"/>
          <p:cNvSpPr/>
          <p:nvPr/>
        </p:nvSpPr>
        <p:spPr bwMode="auto"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324843363" name="CustomShape 8"/>
          <p:cNvSpPr/>
          <p:nvPr/>
        </p:nvSpPr>
        <p:spPr bwMode="auto">
          <a:xfrm>
            <a:off x="4267080" y="955800"/>
            <a:ext cx="609120" cy="60912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98474609" name="CustomShape 9"/>
          <p:cNvSpPr/>
          <p:nvPr/>
        </p:nvSpPr>
        <p:spPr bwMode="auto">
          <a:xfrm>
            <a:off x="4362480" y="1050840"/>
            <a:ext cx="418680" cy="42048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60343849" name="PlaceHolder 10"/>
          <p:cNvSpPr>
            <a:spLocks noGrp="1"/>
          </p:cNvSpPr>
          <p:nvPr>
            <p:ph type="title"/>
          </p:nvPr>
        </p:nvSpPr>
        <p:spPr bwMode="auto">
          <a:xfrm>
            <a:off x="301680" y="228600"/>
            <a:ext cx="8534160" cy="75852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3300" b="0" strike="noStrike" spc="-1">
                <a:solidFill>
                  <a:srgbClr val="7B9899"/>
                </a:solidFill>
                <a:latin typeface="Georgia"/>
              </a:rPr>
              <a:t>Titelmasterformat durch Klicken bearbeiten</a:t>
            </a:r>
            <a:endParaRPr lang="de-DE" sz="33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96843549" name="PlaceHolder 11"/>
          <p:cNvSpPr>
            <a:spLocks noGrp="1"/>
          </p:cNvSpPr>
          <p:nvPr>
            <p:ph type="body"/>
          </p:nvPr>
        </p:nvSpPr>
        <p:spPr bwMode="auto">
          <a:xfrm>
            <a:off x="301680" y="1527120"/>
            <a:ext cx="8503560" cy="45716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Textmasterformate durch Klicken bearbeiten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defRPr/>
            </a:pPr>
            <a:r>
              <a:rPr lang="de-DE" sz="2200" b="0" strike="noStrike" spc="-1">
                <a:solidFill>
                  <a:srgbClr val="646B86"/>
                </a:solidFill>
                <a:latin typeface="Georgia"/>
              </a:rPr>
              <a:t>Zweite Ebene</a:t>
            </a:r>
            <a:endParaRPr lang="de-DE" sz="2200" b="0" strike="noStrike" spc="-1">
              <a:solidFill>
                <a:srgbClr val="000000"/>
              </a:solidFill>
              <a:latin typeface="Georgia"/>
            </a:endParaRPr>
          </a:p>
          <a:p>
            <a:pPr marL="822240" lvl="2" indent="-228240">
              <a:lnSpc>
                <a:spcPct val="100000"/>
              </a:lnSpc>
              <a:spcBef>
                <a:spcPts val="400"/>
              </a:spcBef>
              <a:buClr>
                <a:srgbClr val="8CADAE"/>
              </a:buClr>
              <a:buSzPct val="75000"/>
              <a:buFont typeface="Wingdings 2"/>
              <a:buChar char="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Dritte Ebene</a:t>
            </a:r>
            <a:endParaRPr lang="de-DE" sz="2000" b="0" strike="noStrike" spc="-1">
              <a:solidFill>
                <a:srgbClr val="646B86"/>
              </a:solidFill>
              <a:latin typeface="Georgia"/>
            </a:endParaRPr>
          </a:p>
          <a:p>
            <a:pPr marL="1096920" lvl="3" indent="-228240">
              <a:lnSpc>
                <a:spcPct val="100000"/>
              </a:lnSpc>
              <a:spcBef>
                <a:spcPts val="400"/>
              </a:spcBef>
              <a:buClr>
                <a:srgbClr val="8C7B70"/>
              </a:buClr>
              <a:buSzPct val="70000"/>
              <a:buFont typeface="Wingdings"/>
              <a:buChar char=""/>
              <a:defRPr/>
            </a:pPr>
            <a:r>
              <a:rPr lang="de-DE" sz="2000" b="0" strike="noStrike" spc="-1">
                <a:solidFill>
                  <a:srgbClr val="646B86"/>
                </a:solidFill>
                <a:latin typeface="Georgia"/>
              </a:rPr>
              <a:t>Vierte Ebene</a:t>
            </a:r>
            <a:endParaRPr lang="de-DE" sz="2000" b="0" strike="noStrike" spc="-1">
              <a:solidFill>
                <a:srgbClr val="000000"/>
              </a:solidFill>
              <a:latin typeface="Georgia"/>
            </a:endParaRPr>
          </a:p>
          <a:p>
            <a:pPr marL="1371600" lvl="4" indent="-228240">
              <a:lnSpc>
                <a:spcPct val="100000"/>
              </a:lnSpc>
              <a:spcBef>
                <a:spcPts val="360"/>
              </a:spcBef>
              <a:buClr>
                <a:srgbClr val="8FB08C"/>
              </a:buClr>
              <a:buFont typeface="Symbol"/>
              <a:buChar char="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Georgia"/>
              </a:rPr>
              <a:t>Fünfte Ebene</a:t>
            </a:r>
            <a:endParaRPr/>
          </a:p>
        </p:txBody>
      </p:sp>
      <p:sp>
        <p:nvSpPr>
          <p:cNvPr id="910579999" name="PlaceHolder 12"/>
          <p:cNvSpPr>
            <a:spLocks noGrp="1"/>
          </p:cNvSpPr>
          <p:nvPr>
            <p:ph type="dt"/>
          </p:nvPr>
        </p:nvSpPr>
        <p:spPr bwMode="auto">
          <a:xfrm>
            <a:off x="5791320" y="6405480"/>
            <a:ext cx="3044519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F39FB963-9221-427A-82E5-143BCCF54665}" type="datetime">
              <a:rPr lang="de-DE" sz="1400" b="0" strike="noStrike" spc="-1">
                <a:solidFill>
                  <a:srgbClr val="FFFFFF"/>
                </a:solidFill>
                <a:latin typeface="Georgia"/>
              </a:rPr>
              <a:t>09.03.2026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175297260" name="PlaceHolder 13"/>
          <p:cNvSpPr>
            <a:spLocks noGrp="1"/>
          </p:cNvSpPr>
          <p:nvPr>
            <p:ph type="ftr"/>
          </p:nvPr>
        </p:nvSpPr>
        <p:spPr bwMode="auto">
          <a:xfrm>
            <a:off x="304920" y="6410160"/>
            <a:ext cx="3580920" cy="3664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492694840" name="PlaceHolder 14"/>
          <p:cNvSpPr>
            <a:spLocks noGrp="1"/>
          </p:cNvSpPr>
          <p:nvPr>
            <p:ph type="sldNum"/>
          </p:nvPr>
        </p:nvSpPr>
        <p:spPr bwMode="auto">
          <a:xfrm>
            <a:off x="4362480" y="1027080"/>
            <a:ext cx="456840" cy="441000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fld id="{EA04E00E-526F-434D-9A8E-6E313F15B234}" type="slidenum">
              <a:rPr lang="de-DE" sz="1600" b="0" strike="noStrike" spc="-1">
                <a:solidFill>
                  <a:srgbClr val="7B9899"/>
                </a:solidFill>
                <a:latin typeface="Georgia"/>
              </a:rPr>
              <a:t>‹Nr.›</a:t>
            </a:fld>
            <a:endParaRPr lang="de-DE" sz="16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/>
    <p:bodyStyle/>
    <p:otherStyle/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8350000" name="Line 7"/>
          <p:cNvSpPr/>
          <p:nvPr/>
        </p:nvSpPr>
        <p:spPr bwMode="auto"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29408999" name="CustomShape 10"/>
          <p:cNvSpPr/>
          <p:nvPr/>
        </p:nvSpPr>
        <p:spPr bwMode="auto"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458171444" name="CustomShape 11"/>
          <p:cNvSpPr/>
          <p:nvPr/>
        </p:nvSpPr>
        <p:spPr bwMode="auto">
          <a:xfrm>
            <a:off x="0" y="0"/>
            <a:ext cx="9143640" cy="1551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408113616" name="CustomShape 12"/>
          <p:cNvSpPr/>
          <p:nvPr/>
        </p:nvSpPr>
        <p:spPr bwMode="auto"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062700360" name="CustomShape 13"/>
          <p:cNvSpPr/>
          <p:nvPr/>
        </p:nvSpPr>
        <p:spPr bwMode="auto"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33001093" name="CustomShape 14"/>
          <p:cNvSpPr/>
          <p:nvPr/>
        </p:nvSpPr>
        <p:spPr bwMode="auto">
          <a:xfrm>
            <a:off x="146160" y="6391440"/>
            <a:ext cx="8832600" cy="30924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13383609" name="CustomShape 15"/>
          <p:cNvSpPr/>
          <p:nvPr/>
        </p:nvSpPr>
        <p:spPr bwMode="auto">
          <a:xfrm>
            <a:off x="152280" y="158760"/>
            <a:ext cx="8832600" cy="654660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122412532" name="PlaceHolder 16"/>
          <p:cNvSpPr>
            <a:spLocks noGrp="1"/>
          </p:cNvSpPr>
          <p:nvPr>
            <p:ph type="dt"/>
          </p:nvPr>
        </p:nvSpPr>
        <p:spPr bwMode="auto">
          <a:xfrm>
            <a:off x="5791320" y="6405480"/>
            <a:ext cx="3044519" cy="3646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F710AB80-7A7A-4440-ABE1-BAF201DFA0FA}" type="datetime">
              <a:rPr lang="de-DE" sz="1400" b="0" strike="noStrike" spc="-1">
                <a:solidFill>
                  <a:srgbClr val="FFFFFF"/>
                </a:solidFill>
                <a:latin typeface="Georgia"/>
              </a:rPr>
              <a:t>09.03.2026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1628909314" name="PlaceHolder 17"/>
          <p:cNvSpPr>
            <a:spLocks noGrp="1"/>
          </p:cNvSpPr>
          <p:nvPr>
            <p:ph type="ftr"/>
          </p:nvPr>
        </p:nvSpPr>
        <p:spPr bwMode="auto">
          <a:xfrm>
            <a:off x="304920" y="6410160"/>
            <a:ext cx="3580920" cy="3664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8692036" name="PlaceHolder 18"/>
          <p:cNvSpPr>
            <a:spLocks noGrp="1"/>
          </p:cNvSpPr>
          <p:nvPr>
            <p:ph type="sldNum"/>
          </p:nvPr>
        </p:nvSpPr>
        <p:spPr bwMode="auto">
          <a:xfrm>
            <a:off x="4267080" y="6324480"/>
            <a:ext cx="609120" cy="441000"/>
          </a:xfrm>
          <a:prstGeom prst="rect">
            <a:avLst/>
          </a:prstGeom>
        </p:spPr>
        <p:txBody>
          <a:bodyPr lIns="45720" rIns="4572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fld id="{936CF84A-82C4-454D-BF71-EFE5A228C1B5}" type="slidenum">
              <a:rPr lang="de-DE" sz="1600" b="0" strike="noStrike" spc="-1">
                <a:solidFill>
                  <a:srgbClr val="FFFFFF"/>
                </a:solidFill>
                <a:latin typeface="Georgia"/>
              </a:rPr>
              <a:t>‹Nr.›</a:t>
            </a:fld>
            <a:endParaRPr lang="de-DE" sz="1600" b="0" strike="noStrike" spc="-1">
              <a:latin typeface="Times New Roman"/>
            </a:endParaRPr>
          </a:p>
        </p:txBody>
      </p:sp>
      <p:sp>
        <p:nvSpPr>
          <p:cNvPr id="1014371314" name="PlaceHolder 19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33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1040871361" name="PlaceHolder 20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646B86"/>
                </a:solidFill>
                <a:latin typeface="Georgia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Georgia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Georgia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38182987" name="CustomShape 1"/>
          <p:cNvSpPr/>
          <p:nvPr/>
        </p:nvSpPr>
        <p:spPr bwMode="auto">
          <a:xfrm rot="18427197">
            <a:off x="7777800" y="-14760"/>
            <a:ext cx="1161720" cy="2084040"/>
          </a:xfrm>
          <a:custGeom>
            <a:avLst/>
            <a:gdLst/>
            <a:ahLst/>
            <a:cxnLst/>
            <a:rect l="l" t="t" r="r" b="b"/>
            <a:pathLst>
              <a:path w="2903" h="3686" extrusionOk="0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630461606" name="CustomShape 2"/>
          <p:cNvSpPr/>
          <p:nvPr/>
        </p:nvSpPr>
        <p:spPr bwMode="auto">
          <a:xfrm rot="18427197">
            <a:off x="7864920" y="24480"/>
            <a:ext cx="1164960" cy="2096640"/>
          </a:xfrm>
          <a:custGeom>
            <a:avLst/>
            <a:gdLst/>
            <a:ahLst/>
            <a:cxnLst/>
            <a:rect l="l" t="t" r="r" b="b"/>
            <a:pathLst>
              <a:path w="2911" h="3703" extrusionOk="0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377627711" name="CustomShape 3"/>
          <p:cNvSpPr/>
          <p:nvPr/>
        </p:nvSpPr>
        <p:spPr bwMode="auto">
          <a:xfrm rot="18427197">
            <a:off x="7830720" y="192240"/>
            <a:ext cx="1025280" cy="1571400"/>
          </a:xfrm>
          <a:custGeom>
            <a:avLst/>
            <a:gdLst/>
            <a:ahLst/>
            <a:cxnLst/>
            <a:rect l="l" t="t" r="r" b="b"/>
            <a:pathLst>
              <a:path w="2561" h="2777" extrusionOk="0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958254124" name="Group 4"/>
          <p:cNvGrpSpPr/>
          <p:nvPr/>
        </p:nvGrpSpPr>
        <p:grpSpPr bwMode="auto"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116" name="CustomShape 5"/>
            <p:cNvSpPr/>
            <p:nvPr/>
          </p:nvSpPr>
          <p:spPr bwMode="auto">
            <a:xfrm>
              <a:off x="38160" y="5564160"/>
              <a:ext cx="1728360" cy="1029960"/>
            </a:xfrm>
            <a:custGeom>
              <a:avLst/>
              <a:gdLst/>
              <a:ahLst/>
              <a:cxnLst/>
              <a:rect l="l" t="t" r="r" b="b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17" name="CustomShape 6"/>
            <p:cNvSpPr/>
            <p:nvPr/>
          </p:nvSpPr>
          <p:spPr bwMode="auto">
            <a:xfrm>
              <a:off x="1622520" y="5686560"/>
              <a:ext cx="112320" cy="204480"/>
            </a:xfrm>
            <a:custGeom>
              <a:avLst/>
              <a:gdLst/>
              <a:ahLst/>
              <a:cxnLst/>
              <a:rect l="l" t="t" r="r" b="b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18" name="CustomShape 7"/>
            <p:cNvSpPr/>
            <p:nvPr/>
          </p:nvSpPr>
          <p:spPr bwMode="auto">
            <a:xfrm>
              <a:off x="31680" y="5991120"/>
              <a:ext cx="1257120" cy="65052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19" name="CustomShape 8"/>
            <p:cNvSpPr/>
            <p:nvPr/>
          </p:nvSpPr>
          <p:spPr bwMode="auto">
            <a:xfrm>
              <a:off x="204840" y="6045120"/>
              <a:ext cx="833040" cy="5932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0" name="CustomShape 9"/>
            <p:cNvSpPr/>
            <p:nvPr/>
          </p:nvSpPr>
          <p:spPr bwMode="auto">
            <a:xfrm>
              <a:off x="770040" y="5607000"/>
              <a:ext cx="213840" cy="191880"/>
            </a:xfrm>
            <a:custGeom>
              <a:avLst/>
              <a:gdLst/>
              <a:ahLst/>
              <a:cxnLst/>
              <a:rect l="l" t="t" r="r" b="b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1" name="CustomShape 10"/>
            <p:cNvSpPr/>
            <p:nvPr/>
          </p:nvSpPr>
          <p:spPr bwMode="auto">
            <a:xfrm>
              <a:off x="1017720" y="6608880"/>
              <a:ext cx="120240" cy="177480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2" name="CustomShape 11"/>
            <p:cNvSpPr/>
            <p:nvPr/>
          </p:nvSpPr>
          <p:spPr bwMode="auto">
            <a:xfrm>
              <a:off x="800280" y="5726160"/>
              <a:ext cx="306000" cy="607680"/>
            </a:xfrm>
            <a:custGeom>
              <a:avLst/>
              <a:gdLst/>
              <a:ahLst/>
              <a:cxnLst/>
              <a:rect l="l" t="t" r="r" b="b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3" name="CustomShape 12"/>
            <p:cNvSpPr/>
            <p:nvPr/>
          </p:nvSpPr>
          <p:spPr bwMode="auto">
            <a:xfrm>
              <a:off x="1060560" y="5699160"/>
              <a:ext cx="577440" cy="275760"/>
            </a:xfrm>
            <a:custGeom>
              <a:avLst/>
              <a:gdLst/>
              <a:ahLst/>
              <a:cxnLst/>
              <a:rect l="l" t="t" r="r" b="b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24" name="CustomShape 13"/>
            <p:cNvSpPr/>
            <p:nvPr/>
          </p:nvSpPr>
          <p:spPr bwMode="auto">
            <a:xfrm>
              <a:off x="550800" y="5862600"/>
              <a:ext cx="247320" cy="105840"/>
            </a:xfrm>
            <a:custGeom>
              <a:avLst/>
              <a:gdLst/>
              <a:ahLst/>
              <a:cxnLst/>
              <a:rect l="l" t="t" r="r" b="b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125" name="Group 14"/>
            <p:cNvGrpSpPr/>
            <p:nvPr/>
          </p:nvGrpSpPr>
          <p:grpSpPr bwMode="auto"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126" name="Group 15"/>
              <p:cNvGrpSpPr/>
              <p:nvPr/>
            </p:nvGrpSpPr>
            <p:grpSpPr bwMode="auto"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127" name="CustomShape 16"/>
                <p:cNvSpPr/>
                <p:nvPr/>
              </p:nvSpPr>
              <p:spPr bwMode="auto">
                <a:xfrm>
                  <a:off x="792000" y="5694480"/>
                  <a:ext cx="24876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28" name="CustomShape 17"/>
                <p:cNvSpPr/>
                <p:nvPr/>
              </p:nvSpPr>
              <p:spPr bwMode="auto">
                <a:xfrm>
                  <a:off x="1009800" y="6567480"/>
                  <a:ext cx="182160" cy="2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29" name="CustomShape 18"/>
                <p:cNvSpPr/>
                <p:nvPr/>
              </p:nvSpPr>
              <p:spPr bwMode="auto">
                <a:xfrm>
                  <a:off x="1593720" y="5654520"/>
                  <a:ext cx="68040" cy="1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  <p:sp>
            <p:nvSpPr>
              <p:cNvPr id="130" name="CustomShape 19"/>
              <p:cNvSpPr/>
              <p:nvPr/>
            </p:nvSpPr>
            <p:spPr bwMode="auto">
              <a:xfrm>
                <a:off x="120600" y="5924520"/>
                <a:ext cx="944280" cy="39636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131" name="CustomShape 20"/>
              <p:cNvSpPr/>
              <p:nvPr/>
            </p:nvSpPr>
            <p:spPr bwMode="auto">
              <a:xfrm>
                <a:off x="412920" y="6168960"/>
                <a:ext cx="387000" cy="23471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132" name="CustomShape 21"/>
              <p:cNvSpPr/>
              <p:nvPr/>
            </p:nvSpPr>
            <p:spPr bwMode="auto">
              <a:xfrm>
                <a:off x="896760" y="5842080"/>
                <a:ext cx="16956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133" name="Group 22"/>
              <p:cNvGrpSpPr/>
              <p:nvPr/>
            </p:nvGrpSpPr>
            <p:grpSpPr bwMode="auto"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134" name="CustomShape 23"/>
                <p:cNvSpPr/>
                <p:nvPr/>
              </p:nvSpPr>
              <p:spPr bwMode="auto">
                <a:xfrm>
                  <a:off x="1062000" y="6426360"/>
                  <a:ext cx="11880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35" name="CustomShape 24"/>
                <p:cNvSpPr/>
                <p:nvPr/>
              </p:nvSpPr>
              <p:spPr bwMode="auto">
                <a:xfrm>
                  <a:off x="7920" y="5918039"/>
                  <a:ext cx="1336320" cy="69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36" name="CustomShape 25"/>
                <p:cNvSpPr/>
                <p:nvPr/>
              </p:nvSpPr>
              <p:spPr bwMode="auto">
                <a:xfrm>
                  <a:off x="168120" y="5985000"/>
                  <a:ext cx="126720" cy="2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37" name="CustomShape 26"/>
                <p:cNvSpPr/>
                <p:nvPr/>
              </p:nvSpPr>
              <p:spPr bwMode="auto">
                <a:xfrm>
                  <a:off x="712800" y="5540400"/>
                  <a:ext cx="510840" cy="9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38" name="CustomShape 27"/>
                <p:cNvSpPr/>
                <p:nvPr/>
              </p:nvSpPr>
              <p:spPr bwMode="auto">
                <a:xfrm>
                  <a:off x="917640" y="5794200"/>
                  <a:ext cx="151920" cy="3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39" name="CustomShape 28"/>
                <p:cNvSpPr/>
                <p:nvPr/>
              </p:nvSpPr>
              <p:spPr bwMode="auto">
                <a:xfrm>
                  <a:off x="520560" y="5762520"/>
                  <a:ext cx="309240" cy="21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40" name="CustomShape 29"/>
                <p:cNvSpPr/>
                <p:nvPr/>
              </p:nvSpPr>
              <p:spPr bwMode="auto">
                <a:xfrm>
                  <a:off x="1044720" y="5616720"/>
                  <a:ext cx="747360" cy="33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41" name="CustomShape 30"/>
                <p:cNvSpPr/>
                <p:nvPr/>
              </p:nvSpPr>
              <p:spPr bwMode="auto">
                <a:xfrm>
                  <a:off x="1138320" y="5724360"/>
                  <a:ext cx="388439" cy="13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</p:grpSp>
      <p:grpSp>
        <p:nvGrpSpPr>
          <p:cNvPr id="1507498184" name="Group 31"/>
          <p:cNvGrpSpPr/>
          <p:nvPr/>
        </p:nvGrpSpPr>
        <p:grpSpPr bwMode="auto"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143" name="CustomShape 32"/>
            <p:cNvSpPr/>
            <p:nvPr/>
          </p:nvSpPr>
          <p:spPr bwMode="auto">
            <a:xfrm flipH="1">
              <a:off x="8679600" y="4159080"/>
              <a:ext cx="325080" cy="226512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44" name="CustomShape 33"/>
            <p:cNvSpPr/>
            <p:nvPr/>
          </p:nvSpPr>
          <p:spPr bwMode="auto">
            <a:xfrm flipH="1">
              <a:off x="8740080" y="2116080"/>
              <a:ext cx="325080" cy="259200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1112915471" name="Group 34"/>
          <p:cNvGrpSpPr/>
          <p:nvPr/>
        </p:nvGrpSpPr>
        <p:grpSpPr bwMode="auto"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146" name="Group 35"/>
            <p:cNvGrpSpPr/>
            <p:nvPr/>
          </p:nvGrpSpPr>
          <p:grpSpPr bwMode="auto"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147" name="CustomShape 36"/>
              <p:cNvSpPr/>
              <p:nvPr/>
            </p:nvSpPr>
            <p:spPr bwMode="auto">
              <a:xfrm rot="18427197">
                <a:off x="8620200" y="1724040"/>
                <a:ext cx="979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148" name="Group 37"/>
              <p:cNvGrpSpPr/>
              <p:nvPr/>
            </p:nvGrpSpPr>
            <p:grpSpPr bwMode="auto"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149" name="CustomShape 38"/>
                <p:cNvSpPr/>
                <p:nvPr/>
              </p:nvSpPr>
              <p:spPr bwMode="auto">
                <a:xfrm rot="18427197">
                  <a:off x="7883280" y="112680"/>
                  <a:ext cx="242640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0" name="CustomShape 39"/>
                <p:cNvSpPr/>
                <p:nvPr/>
              </p:nvSpPr>
              <p:spPr bwMode="auto">
                <a:xfrm rot="18427197">
                  <a:off x="8015039" y="525240"/>
                  <a:ext cx="426600" cy="6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1" name="CustomShape 40"/>
                <p:cNvSpPr/>
                <p:nvPr/>
              </p:nvSpPr>
              <p:spPr bwMode="auto">
                <a:xfrm rot="18427197">
                  <a:off x="7713720" y="287280"/>
                  <a:ext cx="801360" cy="142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2" name="CustomShape 41"/>
                <p:cNvSpPr/>
                <p:nvPr/>
              </p:nvSpPr>
              <p:spPr bwMode="auto">
                <a:xfrm rot="18427197">
                  <a:off x="7783560" y="-29880"/>
                  <a:ext cx="1203120" cy="213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3" name="CustomShape 42"/>
                <p:cNvSpPr/>
                <p:nvPr/>
              </p:nvSpPr>
              <p:spPr bwMode="auto">
                <a:xfrm rot="18427197">
                  <a:off x="8410320" y="1422360"/>
                  <a:ext cx="267840" cy="19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4" name="CustomShape 43"/>
                <p:cNvSpPr/>
                <p:nvPr/>
              </p:nvSpPr>
              <p:spPr bwMode="auto">
                <a:xfrm rot="18427197">
                  <a:off x="8338680" y="1278000"/>
                  <a:ext cx="286920" cy="22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5" name="CustomShape 44"/>
                <p:cNvSpPr/>
                <p:nvPr/>
              </p:nvSpPr>
              <p:spPr bwMode="auto">
                <a:xfrm rot="18427197">
                  <a:off x="7913160" y="333360"/>
                  <a:ext cx="286920" cy="23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156" name="CustomShape 45"/>
                <p:cNvSpPr/>
                <p:nvPr/>
              </p:nvSpPr>
              <p:spPr bwMode="auto">
                <a:xfrm rot="18427197">
                  <a:off x="7856640" y="223920"/>
                  <a:ext cx="283680" cy="21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157" name="Line 46"/>
            <p:cNvSpPr/>
            <p:nvPr/>
          </p:nvSpPr>
          <p:spPr bwMode="auto">
            <a:xfrm>
              <a:off x="7731000" y="133200"/>
              <a:ext cx="66600" cy="15228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pic>
        <p:nvPicPr>
          <p:cNvPr id="959878760" name="Picture 53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1889237617" name="PlaceHolder 47"/>
          <p:cNvSpPr>
            <a:spLocks noGrp="1"/>
          </p:cNvSpPr>
          <p:nvPr>
            <p:ph type="title"/>
          </p:nvPr>
        </p:nvSpPr>
        <p:spPr bwMode="auto">
          <a:xfrm>
            <a:off x="685800" y="152280"/>
            <a:ext cx="6870240" cy="15998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Titelmasterformat durch Klicken bearbeiten</a:t>
            </a:r>
            <a:endParaRPr/>
          </a:p>
        </p:txBody>
      </p:sp>
      <p:sp>
        <p:nvSpPr>
          <p:cNvPr id="897036804" name="PlaceHolder 48"/>
          <p:cNvSpPr>
            <a:spLocks noGrp="1"/>
          </p:cNvSpPr>
          <p:nvPr>
            <p:ph type="body"/>
          </p:nvPr>
        </p:nvSpPr>
        <p:spPr bwMode="auto">
          <a:xfrm>
            <a:off x="685800" y="1828800"/>
            <a:ext cx="7695720" cy="3657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/>
              <a:buChar char="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omic Sans MS"/>
              </a:rPr>
              <a:t>Textmasterformat bearbeiten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/>
              <a:buChar char="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Zweite Ebene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/>
              <a:buChar char="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Dritte Ebene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Vierte Ebene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Fünfte Ebene</a:t>
            </a:r>
            <a:endParaRPr/>
          </a:p>
        </p:txBody>
      </p:sp>
      <p:sp>
        <p:nvSpPr>
          <p:cNvPr id="1947098234" name="PlaceHolder 49"/>
          <p:cNvSpPr>
            <a:spLocks noGrp="1"/>
          </p:cNvSpPr>
          <p:nvPr>
            <p:ph type="dt"/>
          </p:nvPr>
        </p:nvSpPr>
        <p:spPr bwMode="auto">
          <a:xfrm>
            <a:off x="137160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782705439" name="PlaceHolder 50"/>
          <p:cNvSpPr>
            <a:spLocks noGrp="1"/>
          </p:cNvSpPr>
          <p:nvPr>
            <p:ph type="ftr"/>
          </p:nvPr>
        </p:nvSpPr>
        <p:spPr bwMode="auto">
          <a:xfrm>
            <a:off x="3556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394686138" name="PlaceHolder 51"/>
          <p:cNvSpPr>
            <a:spLocks noGrp="1"/>
          </p:cNvSpPr>
          <p:nvPr>
            <p:ph type="sldNum"/>
          </p:nvPr>
        </p:nvSpPr>
        <p:spPr bwMode="auto">
          <a:xfrm>
            <a:off x="671832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AE62A683-CBA2-45A9-95F1-E315AD326A8F}" type="slidenum">
              <a:rPr lang="de-DE" sz="1400" b="0" strike="noStrike" spc="-1">
                <a:solidFill>
                  <a:srgbClr val="000000"/>
                </a:solidFill>
                <a:latin typeface="Comic Sans MS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8622941" name="CustomShape 1"/>
          <p:cNvSpPr/>
          <p:nvPr/>
        </p:nvSpPr>
        <p:spPr bwMode="auto">
          <a:xfrm rot="18427197">
            <a:off x="7777800" y="-14760"/>
            <a:ext cx="1161720" cy="2084040"/>
          </a:xfrm>
          <a:custGeom>
            <a:avLst/>
            <a:gdLst/>
            <a:ahLst/>
            <a:cxnLst/>
            <a:rect l="l" t="t" r="r" b="b"/>
            <a:pathLst>
              <a:path w="2903" h="3686" extrusionOk="0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859863583" name="CustomShape 2"/>
          <p:cNvSpPr/>
          <p:nvPr/>
        </p:nvSpPr>
        <p:spPr bwMode="auto">
          <a:xfrm rot="18427197">
            <a:off x="7864920" y="24480"/>
            <a:ext cx="1164960" cy="2096640"/>
          </a:xfrm>
          <a:custGeom>
            <a:avLst/>
            <a:gdLst/>
            <a:ahLst/>
            <a:cxnLst/>
            <a:rect l="l" t="t" r="r" b="b"/>
            <a:pathLst>
              <a:path w="2911" h="3703" extrusionOk="0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229370725" name="CustomShape 3"/>
          <p:cNvSpPr/>
          <p:nvPr/>
        </p:nvSpPr>
        <p:spPr bwMode="auto">
          <a:xfrm rot="18427197">
            <a:off x="7830720" y="192240"/>
            <a:ext cx="1025280" cy="1571400"/>
          </a:xfrm>
          <a:custGeom>
            <a:avLst/>
            <a:gdLst/>
            <a:ahLst/>
            <a:cxnLst/>
            <a:rect l="l" t="t" r="r" b="b"/>
            <a:pathLst>
              <a:path w="2561" h="2777" extrusionOk="0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1624465583" name="Group 4"/>
          <p:cNvGrpSpPr/>
          <p:nvPr/>
        </p:nvGrpSpPr>
        <p:grpSpPr bwMode="auto"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204" name="CustomShape 5"/>
            <p:cNvSpPr/>
            <p:nvPr/>
          </p:nvSpPr>
          <p:spPr bwMode="auto">
            <a:xfrm>
              <a:off x="38160" y="5564160"/>
              <a:ext cx="1728360" cy="1029960"/>
            </a:xfrm>
            <a:custGeom>
              <a:avLst/>
              <a:gdLst/>
              <a:ahLst/>
              <a:cxnLst/>
              <a:rect l="l" t="t" r="r" b="b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05" name="CustomShape 6"/>
            <p:cNvSpPr/>
            <p:nvPr/>
          </p:nvSpPr>
          <p:spPr bwMode="auto">
            <a:xfrm>
              <a:off x="1622520" y="5686560"/>
              <a:ext cx="112320" cy="204480"/>
            </a:xfrm>
            <a:custGeom>
              <a:avLst/>
              <a:gdLst/>
              <a:ahLst/>
              <a:cxnLst/>
              <a:rect l="l" t="t" r="r" b="b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06" name="CustomShape 7"/>
            <p:cNvSpPr/>
            <p:nvPr/>
          </p:nvSpPr>
          <p:spPr bwMode="auto">
            <a:xfrm>
              <a:off x="31680" y="5991120"/>
              <a:ext cx="1257120" cy="65052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07" name="CustomShape 8"/>
            <p:cNvSpPr/>
            <p:nvPr/>
          </p:nvSpPr>
          <p:spPr bwMode="auto">
            <a:xfrm>
              <a:off x="204840" y="6045120"/>
              <a:ext cx="833040" cy="5932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08" name="CustomShape 9"/>
            <p:cNvSpPr/>
            <p:nvPr/>
          </p:nvSpPr>
          <p:spPr bwMode="auto">
            <a:xfrm>
              <a:off x="770040" y="5607000"/>
              <a:ext cx="213840" cy="191880"/>
            </a:xfrm>
            <a:custGeom>
              <a:avLst/>
              <a:gdLst/>
              <a:ahLst/>
              <a:cxnLst/>
              <a:rect l="l" t="t" r="r" b="b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09" name="CustomShape 10"/>
            <p:cNvSpPr/>
            <p:nvPr/>
          </p:nvSpPr>
          <p:spPr bwMode="auto">
            <a:xfrm>
              <a:off x="1017720" y="6608880"/>
              <a:ext cx="120240" cy="177480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10" name="CustomShape 11"/>
            <p:cNvSpPr/>
            <p:nvPr/>
          </p:nvSpPr>
          <p:spPr bwMode="auto">
            <a:xfrm>
              <a:off x="800280" y="5726160"/>
              <a:ext cx="306000" cy="607680"/>
            </a:xfrm>
            <a:custGeom>
              <a:avLst/>
              <a:gdLst/>
              <a:ahLst/>
              <a:cxnLst/>
              <a:rect l="l" t="t" r="r" b="b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11" name="CustomShape 12"/>
            <p:cNvSpPr/>
            <p:nvPr/>
          </p:nvSpPr>
          <p:spPr bwMode="auto">
            <a:xfrm>
              <a:off x="1060560" y="5699160"/>
              <a:ext cx="577440" cy="275760"/>
            </a:xfrm>
            <a:custGeom>
              <a:avLst/>
              <a:gdLst/>
              <a:ahLst/>
              <a:cxnLst/>
              <a:rect l="l" t="t" r="r" b="b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12" name="CustomShape 13"/>
            <p:cNvSpPr/>
            <p:nvPr/>
          </p:nvSpPr>
          <p:spPr bwMode="auto">
            <a:xfrm>
              <a:off x="550800" y="5862600"/>
              <a:ext cx="247320" cy="105840"/>
            </a:xfrm>
            <a:custGeom>
              <a:avLst/>
              <a:gdLst/>
              <a:ahLst/>
              <a:cxnLst/>
              <a:rect l="l" t="t" r="r" b="b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213" name="Group 14"/>
            <p:cNvGrpSpPr/>
            <p:nvPr/>
          </p:nvGrpSpPr>
          <p:grpSpPr bwMode="auto"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214" name="Group 15"/>
              <p:cNvGrpSpPr/>
              <p:nvPr/>
            </p:nvGrpSpPr>
            <p:grpSpPr bwMode="auto"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215" name="CustomShape 16"/>
                <p:cNvSpPr/>
                <p:nvPr/>
              </p:nvSpPr>
              <p:spPr bwMode="auto">
                <a:xfrm>
                  <a:off x="792000" y="5694480"/>
                  <a:ext cx="24876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16" name="CustomShape 17"/>
                <p:cNvSpPr/>
                <p:nvPr/>
              </p:nvSpPr>
              <p:spPr bwMode="auto">
                <a:xfrm>
                  <a:off x="1009800" y="6567480"/>
                  <a:ext cx="182160" cy="2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17" name="CustomShape 18"/>
                <p:cNvSpPr/>
                <p:nvPr/>
              </p:nvSpPr>
              <p:spPr bwMode="auto">
                <a:xfrm>
                  <a:off x="1593720" y="5654520"/>
                  <a:ext cx="68040" cy="1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  <p:sp>
            <p:nvSpPr>
              <p:cNvPr id="218" name="CustomShape 19"/>
              <p:cNvSpPr/>
              <p:nvPr/>
            </p:nvSpPr>
            <p:spPr bwMode="auto">
              <a:xfrm>
                <a:off x="120600" y="5924520"/>
                <a:ext cx="944280" cy="39636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219" name="CustomShape 20"/>
              <p:cNvSpPr/>
              <p:nvPr/>
            </p:nvSpPr>
            <p:spPr bwMode="auto">
              <a:xfrm>
                <a:off x="412920" y="6168960"/>
                <a:ext cx="387000" cy="23471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220" name="CustomShape 21"/>
              <p:cNvSpPr/>
              <p:nvPr/>
            </p:nvSpPr>
            <p:spPr bwMode="auto">
              <a:xfrm>
                <a:off x="896760" y="5842080"/>
                <a:ext cx="16956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221" name="Group 22"/>
              <p:cNvGrpSpPr/>
              <p:nvPr/>
            </p:nvGrpSpPr>
            <p:grpSpPr bwMode="auto"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222" name="CustomShape 23"/>
                <p:cNvSpPr/>
                <p:nvPr/>
              </p:nvSpPr>
              <p:spPr bwMode="auto">
                <a:xfrm>
                  <a:off x="1062000" y="6426360"/>
                  <a:ext cx="11880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3" name="CustomShape 24"/>
                <p:cNvSpPr/>
                <p:nvPr/>
              </p:nvSpPr>
              <p:spPr bwMode="auto">
                <a:xfrm>
                  <a:off x="7920" y="5918039"/>
                  <a:ext cx="1336320" cy="69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4" name="CustomShape 25"/>
                <p:cNvSpPr/>
                <p:nvPr/>
              </p:nvSpPr>
              <p:spPr bwMode="auto">
                <a:xfrm>
                  <a:off x="168120" y="5985000"/>
                  <a:ext cx="126720" cy="2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5" name="CustomShape 26"/>
                <p:cNvSpPr/>
                <p:nvPr/>
              </p:nvSpPr>
              <p:spPr bwMode="auto">
                <a:xfrm>
                  <a:off x="712800" y="5540400"/>
                  <a:ext cx="510840" cy="9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6" name="CustomShape 27"/>
                <p:cNvSpPr/>
                <p:nvPr/>
              </p:nvSpPr>
              <p:spPr bwMode="auto">
                <a:xfrm>
                  <a:off x="917640" y="5794200"/>
                  <a:ext cx="151920" cy="3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7" name="CustomShape 28"/>
                <p:cNvSpPr/>
                <p:nvPr/>
              </p:nvSpPr>
              <p:spPr bwMode="auto">
                <a:xfrm>
                  <a:off x="520560" y="5762520"/>
                  <a:ext cx="309240" cy="21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8" name="CustomShape 29"/>
                <p:cNvSpPr/>
                <p:nvPr/>
              </p:nvSpPr>
              <p:spPr bwMode="auto">
                <a:xfrm>
                  <a:off x="1044720" y="5616720"/>
                  <a:ext cx="747360" cy="33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29" name="CustomShape 30"/>
                <p:cNvSpPr/>
                <p:nvPr/>
              </p:nvSpPr>
              <p:spPr bwMode="auto">
                <a:xfrm>
                  <a:off x="1138320" y="5724360"/>
                  <a:ext cx="388439" cy="13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</p:grpSp>
      <p:grpSp>
        <p:nvGrpSpPr>
          <p:cNvPr id="1520967719" name="Group 31"/>
          <p:cNvGrpSpPr/>
          <p:nvPr/>
        </p:nvGrpSpPr>
        <p:grpSpPr bwMode="auto"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231" name="CustomShape 32"/>
            <p:cNvSpPr/>
            <p:nvPr/>
          </p:nvSpPr>
          <p:spPr bwMode="auto">
            <a:xfrm flipH="1">
              <a:off x="8679600" y="4159080"/>
              <a:ext cx="325080" cy="226512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32" name="CustomShape 33"/>
            <p:cNvSpPr/>
            <p:nvPr/>
          </p:nvSpPr>
          <p:spPr bwMode="auto">
            <a:xfrm flipH="1">
              <a:off x="8740080" y="2116080"/>
              <a:ext cx="325080" cy="259200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218674103" name="Group 34"/>
          <p:cNvGrpSpPr/>
          <p:nvPr/>
        </p:nvGrpSpPr>
        <p:grpSpPr bwMode="auto"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234" name="Group 35"/>
            <p:cNvGrpSpPr/>
            <p:nvPr/>
          </p:nvGrpSpPr>
          <p:grpSpPr bwMode="auto"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235" name="CustomShape 36"/>
              <p:cNvSpPr/>
              <p:nvPr/>
            </p:nvSpPr>
            <p:spPr bwMode="auto">
              <a:xfrm rot="18427197">
                <a:off x="8620200" y="1724040"/>
                <a:ext cx="979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236" name="Group 37"/>
              <p:cNvGrpSpPr/>
              <p:nvPr/>
            </p:nvGrpSpPr>
            <p:grpSpPr bwMode="auto"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237" name="CustomShape 38"/>
                <p:cNvSpPr/>
                <p:nvPr/>
              </p:nvSpPr>
              <p:spPr bwMode="auto">
                <a:xfrm rot="18427197">
                  <a:off x="7883280" y="112680"/>
                  <a:ext cx="242640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38" name="CustomShape 39"/>
                <p:cNvSpPr/>
                <p:nvPr/>
              </p:nvSpPr>
              <p:spPr bwMode="auto">
                <a:xfrm rot="18427197">
                  <a:off x="8015039" y="525240"/>
                  <a:ext cx="426600" cy="6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39" name="CustomShape 40"/>
                <p:cNvSpPr/>
                <p:nvPr/>
              </p:nvSpPr>
              <p:spPr bwMode="auto">
                <a:xfrm rot="18427197">
                  <a:off x="7713720" y="287280"/>
                  <a:ext cx="801360" cy="142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0" name="CustomShape 41"/>
                <p:cNvSpPr/>
                <p:nvPr/>
              </p:nvSpPr>
              <p:spPr bwMode="auto">
                <a:xfrm rot="18427197">
                  <a:off x="7783560" y="-29880"/>
                  <a:ext cx="1203120" cy="213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1" name="CustomShape 42"/>
                <p:cNvSpPr/>
                <p:nvPr/>
              </p:nvSpPr>
              <p:spPr bwMode="auto">
                <a:xfrm rot="18427197">
                  <a:off x="8410320" y="1422360"/>
                  <a:ext cx="267840" cy="19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2" name="CustomShape 43"/>
                <p:cNvSpPr/>
                <p:nvPr/>
              </p:nvSpPr>
              <p:spPr bwMode="auto">
                <a:xfrm rot="18427197">
                  <a:off x="8338680" y="1278000"/>
                  <a:ext cx="286920" cy="22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3" name="CustomShape 44"/>
                <p:cNvSpPr/>
                <p:nvPr/>
              </p:nvSpPr>
              <p:spPr bwMode="auto">
                <a:xfrm rot="18427197">
                  <a:off x="7913160" y="333360"/>
                  <a:ext cx="286920" cy="23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244" name="CustomShape 45"/>
                <p:cNvSpPr/>
                <p:nvPr/>
              </p:nvSpPr>
              <p:spPr bwMode="auto">
                <a:xfrm rot="18427197">
                  <a:off x="7856640" y="223920"/>
                  <a:ext cx="283680" cy="21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245" name="Line 46"/>
            <p:cNvSpPr/>
            <p:nvPr/>
          </p:nvSpPr>
          <p:spPr bwMode="auto">
            <a:xfrm>
              <a:off x="7731000" y="133200"/>
              <a:ext cx="66600" cy="15228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pic>
        <p:nvPicPr>
          <p:cNvPr id="1657094906" name="Picture 53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1536369534" name="PlaceHolder 47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1538059749" name="PlaceHolder 48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omic Sans MS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3968202" name="CustomShape 1"/>
          <p:cNvSpPr/>
          <p:nvPr/>
        </p:nvSpPr>
        <p:spPr bwMode="auto">
          <a:xfrm rot="18427197">
            <a:off x="7777800" y="-14760"/>
            <a:ext cx="1161720" cy="2084040"/>
          </a:xfrm>
          <a:custGeom>
            <a:avLst/>
            <a:gdLst/>
            <a:ahLst/>
            <a:cxnLst/>
            <a:rect l="l" t="t" r="r" b="b"/>
            <a:pathLst>
              <a:path w="2903" h="3686" extrusionOk="0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079833817" name="CustomShape 2"/>
          <p:cNvSpPr/>
          <p:nvPr/>
        </p:nvSpPr>
        <p:spPr bwMode="auto">
          <a:xfrm rot="18427197">
            <a:off x="7864920" y="24480"/>
            <a:ext cx="1164960" cy="2096640"/>
          </a:xfrm>
          <a:custGeom>
            <a:avLst/>
            <a:gdLst/>
            <a:ahLst/>
            <a:cxnLst/>
            <a:rect l="l" t="t" r="r" b="b"/>
            <a:pathLst>
              <a:path w="2911" h="3703" extrusionOk="0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619633044" name="CustomShape 3"/>
          <p:cNvSpPr/>
          <p:nvPr/>
        </p:nvSpPr>
        <p:spPr bwMode="auto">
          <a:xfrm rot="18427197">
            <a:off x="7830720" y="192240"/>
            <a:ext cx="1025280" cy="1571400"/>
          </a:xfrm>
          <a:custGeom>
            <a:avLst/>
            <a:gdLst/>
            <a:ahLst/>
            <a:cxnLst/>
            <a:rect l="l" t="t" r="r" b="b"/>
            <a:pathLst>
              <a:path w="2561" h="2777" extrusionOk="0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854304704" name="Group 4"/>
          <p:cNvGrpSpPr/>
          <p:nvPr/>
        </p:nvGrpSpPr>
        <p:grpSpPr bwMode="auto">
          <a:xfrm>
            <a:off x="7920" y="5540400"/>
            <a:ext cx="1784160" cy="1245960"/>
            <a:chOff x="7920" y="5540400"/>
            <a:chExt cx="1784160" cy="1245960"/>
          </a:xfrm>
        </p:grpSpPr>
        <p:sp>
          <p:nvSpPr>
            <p:cNvPr id="289" name="CustomShape 5"/>
            <p:cNvSpPr/>
            <p:nvPr/>
          </p:nvSpPr>
          <p:spPr bwMode="auto">
            <a:xfrm>
              <a:off x="38160" y="5564160"/>
              <a:ext cx="1728360" cy="1029960"/>
            </a:xfrm>
            <a:custGeom>
              <a:avLst/>
              <a:gdLst/>
              <a:ahLst/>
              <a:cxnLst/>
              <a:rect l="l" t="t" r="r" b="b"/>
              <a:pathLst>
                <a:path w="2177" h="1298" extrusionOk="0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0" name="CustomShape 6"/>
            <p:cNvSpPr/>
            <p:nvPr/>
          </p:nvSpPr>
          <p:spPr bwMode="auto">
            <a:xfrm>
              <a:off x="1622520" y="5686560"/>
              <a:ext cx="112320" cy="204480"/>
            </a:xfrm>
            <a:custGeom>
              <a:avLst/>
              <a:gdLst/>
              <a:ahLst/>
              <a:cxnLst/>
              <a:rect l="l" t="t" r="r" b="b"/>
              <a:pathLst>
                <a:path w="143" h="258" extrusionOk="0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1" name="CustomShape 7"/>
            <p:cNvSpPr/>
            <p:nvPr/>
          </p:nvSpPr>
          <p:spPr bwMode="auto">
            <a:xfrm>
              <a:off x="31680" y="5991120"/>
              <a:ext cx="1257120" cy="650520"/>
            </a:xfrm>
            <a:custGeom>
              <a:avLst/>
              <a:gdLst/>
              <a:ahLst/>
              <a:cxnLst/>
              <a:rect l="l" t="t" r="r" b="b"/>
              <a:pathLst>
                <a:path w="1586" h="821" extrusionOk="0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2" name="CustomShape 8"/>
            <p:cNvSpPr/>
            <p:nvPr/>
          </p:nvSpPr>
          <p:spPr bwMode="auto">
            <a:xfrm>
              <a:off x="204840" y="6045120"/>
              <a:ext cx="833040" cy="593280"/>
            </a:xfrm>
            <a:custGeom>
              <a:avLst/>
              <a:gdLst/>
              <a:ahLst/>
              <a:cxnLst/>
              <a:rect l="l" t="t" r="r" b="b"/>
              <a:pathLst>
                <a:path w="1049" h="747" extrusionOk="0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3" name="CustomShape 9"/>
            <p:cNvSpPr/>
            <p:nvPr/>
          </p:nvSpPr>
          <p:spPr bwMode="auto">
            <a:xfrm>
              <a:off x="770040" y="5607000"/>
              <a:ext cx="213840" cy="191880"/>
            </a:xfrm>
            <a:custGeom>
              <a:avLst/>
              <a:gdLst/>
              <a:ahLst/>
              <a:cxnLst/>
              <a:rect l="l" t="t" r="r" b="b"/>
              <a:pathLst>
                <a:path w="272" h="241" extrusionOk="0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4" name="CustomShape 10"/>
            <p:cNvSpPr/>
            <p:nvPr/>
          </p:nvSpPr>
          <p:spPr bwMode="auto">
            <a:xfrm>
              <a:off x="1017720" y="6608880"/>
              <a:ext cx="120240" cy="177480"/>
            </a:xfrm>
            <a:custGeom>
              <a:avLst/>
              <a:gdLst/>
              <a:ahLst/>
              <a:cxnLst/>
              <a:rect l="l" t="t" r="r" b="b"/>
              <a:pathLst>
                <a:path w="152" h="224" extrusionOk="0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5" name="CustomShape 11"/>
            <p:cNvSpPr/>
            <p:nvPr/>
          </p:nvSpPr>
          <p:spPr bwMode="auto">
            <a:xfrm>
              <a:off x="800280" y="5726160"/>
              <a:ext cx="306000" cy="607680"/>
            </a:xfrm>
            <a:custGeom>
              <a:avLst/>
              <a:gdLst/>
              <a:ahLst/>
              <a:cxnLst/>
              <a:rect l="l" t="t" r="r" b="b"/>
              <a:pathLst>
                <a:path w="386" h="764" extrusionOk="0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6" name="CustomShape 12"/>
            <p:cNvSpPr/>
            <p:nvPr/>
          </p:nvSpPr>
          <p:spPr bwMode="auto">
            <a:xfrm>
              <a:off x="1060560" y="5699160"/>
              <a:ext cx="577440" cy="275760"/>
            </a:xfrm>
            <a:custGeom>
              <a:avLst/>
              <a:gdLst/>
              <a:ahLst/>
              <a:cxnLst/>
              <a:rect l="l" t="t" r="r" b="b"/>
              <a:pathLst>
                <a:path w="728" h="348" extrusionOk="0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297" name="CustomShape 13"/>
            <p:cNvSpPr/>
            <p:nvPr/>
          </p:nvSpPr>
          <p:spPr bwMode="auto">
            <a:xfrm>
              <a:off x="550800" y="5862600"/>
              <a:ext cx="247320" cy="105840"/>
            </a:xfrm>
            <a:custGeom>
              <a:avLst/>
              <a:gdLst/>
              <a:ahLst/>
              <a:cxnLst/>
              <a:rect l="l" t="t" r="r" b="b"/>
              <a:pathLst>
                <a:path w="312" h="135" extrusionOk="0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grpSp>
          <p:nvGrpSpPr>
            <p:cNvPr id="298" name="Group 14"/>
            <p:cNvGrpSpPr/>
            <p:nvPr/>
          </p:nvGrpSpPr>
          <p:grpSpPr bwMode="auto">
            <a:xfrm>
              <a:off x="7920" y="5540400"/>
              <a:ext cx="1784160" cy="1237680"/>
              <a:chOff x="7920" y="5540400"/>
              <a:chExt cx="1784160" cy="1237680"/>
            </a:xfrm>
          </p:grpSpPr>
          <p:grpSp>
            <p:nvGrpSpPr>
              <p:cNvPr id="299" name="Group 15"/>
              <p:cNvGrpSpPr/>
              <p:nvPr/>
            </p:nvGrpSpPr>
            <p:grpSpPr bwMode="auto">
              <a:xfrm>
                <a:off x="792000" y="5654520"/>
                <a:ext cx="869760" cy="1123560"/>
                <a:chOff x="792000" y="5654520"/>
                <a:chExt cx="869760" cy="1123560"/>
              </a:xfrm>
            </p:grpSpPr>
            <p:sp>
              <p:nvSpPr>
                <p:cNvPr id="300" name="CustomShape 16"/>
                <p:cNvSpPr/>
                <p:nvPr/>
              </p:nvSpPr>
              <p:spPr bwMode="auto">
                <a:xfrm>
                  <a:off x="792000" y="5694480"/>
                  <a:ext cx="24876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75" extrusionOk="0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01" name="CustomShape 17"/>
                <p:cNvSpPr/>
                <p:nvPr/>
              </p:nvSpPr>
              <p:spPr bwMode="auto">
                <a:xfrm>
                  <a:off x="1009800" y="6567480"/>
                  <a:ext cx="182160" cy="2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" h="266" extrusionOk="0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02" name="CustomShape 18"/>
                <p:cNvSpPr/>
                <p:nvPr/>
              </p:nvSpPr>
              <p:spPr bwMode="auto">
                <a:xfrm>
                  <a:off x="1593720" y="5654520"/>
                  <a:ext cx="68040" cy="1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234" extrusionOk="0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  <p:sp>
            <p:nvSpPr>
              <p:cNvPr id="303" name="CustomShape 19"/>
              <p:cNvSpPr/>
              <p:nvPr/>
            </p:nvSpPr>
            <p:spPr bwMode="auto">
              <a:xfrm>
                <a:off x="120600" y="5924520"/>
                <a:ext cx="944280" cy="39636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00" extrusionOk="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304" name="CustomShape 20"/>
              <p:cNvSpPr/>
              <p:nvPr/>
            </p:nvSpPr>
            <p:spPr bwMode="auto">
              <a:xfrm>
                <a:off x="412920" y="6168960"/>
                <a:ext cx="387000" cy="23471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296" extrusionOk="0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sp>
            <p:nvSpPr>
              <p:cNvPr id="305" name="CustomShape 21"/>
              <p:cNvSpPr/>
              <p:nvPr/>
            </p:nvSpPr>
            <p:spPr bwMode="auto">
              <a:xfrm>
                <a:off x="896760" y="5842080"/>
                <a:ext cx="169560" cy="37764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478" extrusionOk="0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306" name="Group 22"/>
              <p:cNvGrpSpPr/>
              <p:nvPr/>
            </p:nvGrpSpPr>
            <p:grpSpPr bwMode="auto">
              <a:xfrm>
                <a:off x="7920" y="5540400"/>
                <a:ext cx="1784160" cy="1075680"/>
                <a:chOff x="7920" y="5540400"/>
                <a:chExt cx="1784160" cy="1075680"/>
              </a:xfrm>
            </p:grpSpPr>
            <p:sp>
              <p:nvSpPr>
                <p:cNvPr id="307" name="CustomShape 23"/>
                <p:cNvSpPr/>
                <p:nvPr/>
              </p:nvSpPr>
              <p:spPr bwMode="auto">
                <a:xfrm>
                  <a:off x="1062000" y="6426360"/>
                  <a:ext cx="118800" cy="13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" h="173" extrusionOk="0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08" name="CustomShape 24"/>
                <p:cNvSpPr/>
                <p:nvPr/>
              </p:nvSpPr>
              <p:spPr bwMode="auto">
                <a:xfrm>
                  <a:off x="7920" y="5918039"/>
                  <a:ext cx="1336320" cy="698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4" h="880" extrusionOk="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09" name="CustomShape 25"/>
                <p:cNvSpPr/>
                <p:nvPr/>
              </p:nvSpPr>
              <p:spPr bwMode="auto">
                <a:xfrm>
                  <a:off x="168120" y="5985000"/>
                  <a:ext cx="126720" cy="26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335" extrusionOk="0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10" name="CustomShape 26"/>
                <p:cNvSpPr/>
                <p:nvPr/>
              </p:nvSpPr>
              <p:spPr bwMode="auto">
                <a:xfrm>
                  <a:off x="712800" y="5540400"/>
                  <a:ext cx="510840" cy="94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1188" extrusionOk="0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11" name="CustomShape 27"/>
                <p:cNvSpPr/>
                <p:nvPr/>
              </p:nvSpPr>
              <p:spPr bwMode="auto">
                <a:xfrm>
                  <a:off x="917640" y="5794200"/>
                  <a:ext cx="151920" cy="3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504" extrusionOk="0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12" name="CustomShape 28"/>
                <p:cNvSpPr/>
                <p:nvPr/>
              </p:nvSpPr>
              <p:spPr bwMode="auto">
                <a:xfrm>
                  <a:off x="520560" y="5762520"/>
                  <a:ext cx="309240" cy="213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9" extrusionOk="0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13" name="CustomShape 29"/>
                <p:cNvSpPr/>
                <p:nvPr/>
              </p:nvSpPr>
              <p:spPr bwMode="auto">
                <a:xfrm>
                  <a:off x="1044720" y="5616720"/>
                  <a:ext cx="747360" cy="336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" h="424" extrusionOk="0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14" name="CustomShape 30"/>
                <p:cNvSpPr/>
                <p:nvPr/>
              </p:nvSpPr>
              <p:spPr bwMode="auto">
                <a:xfrm>
                  <a:off x="1138320" y="5724360"/>
                  <a:ext cx="388439" cy="136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" h="173" extrusionOk="0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</p:grpSp>
      <p:grpSp>
        <p:nvGrpSpPr>
          <p:cNvPr id="181479721" name="Group 31"/>
          <p:cNvGrpSpPr/>
          <p:nvPr/>
        </p:nvGrpSpPr>
        <p:grpSpPr bwMode="auto">
          <a:xfrm>
            <a:off x="8679960" y="2116080"/>
            <a:ext cx="385560" cy="4308120"/>
            <a:chOff x="8679960" y="2116080"/>
            <a:chExt cx="385560" cy="4308120"/>
          </a:xfrm>
        </p:grpSpPr>
        <p:sp>
          <p:nvSpPr>
            <p:cNvPr id="316" name="CustomShape 32"/>
            <p:cNvSpPr/>
            <p:nvPr/>
          </p:nvSpPr>
          <p:spPr bwMode="auto">
            <a:xfrm flipH="1">
              <a:off x="8679600" y="4159080"/>
              <a:ext cx="325080" cy="226512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317" name="CustomShape 33"/>
            <p:cNvSpPr/>
            <p:nvPr/>
          </p:nvSpPr>
          <p:spPr bwMode="auto">
            <a:xfrm flipH="1">
              <a:off x="8740080" y="2116080"/>
              <a:ext cx="325080" cy="2592000"/>
            </a:xfrm>
            <a:custGeom>
              <a:avLst/>
              <a:gdLst/>
              <a:ahLst/>
              <a:cxnLst/>
              <a:rect l="l" t="t" r="r" b="b"/>
              <a:pathLst>
                <a:path w="772" h="3266" extrusionOk="0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2131564167" name="Group 34"/>
          <p:cNvGrpSpPr/>
          <p:nvPr/>
        </p:nvGrpSpPr>
        <p:grpSpPr bwMode="auto">
          <a:xfrm>
            <a:off x="7171560" y="-86760"/>
            <a:ext cx="2427120" cy="2246760"/>
            <a:chOff x="7171560" y="-86760"/>
            <a:chExt cx="2427120" cy="2246760"/>
          </a:xfrm>
        </p:grpSpPr>
        <p:grpSp>
          <p:nvGrpSpPr>
            <p:cNvPr id="319" name="Group 35"/>
            <p:cNvGrpSpPr/>
            <p:nvPr/>
          </p:nvGrpSpPr>
          <p:grpSpPr bwMode="auto">
            <a:xfrm>
              <a:off x="7171560" y="-86760"/>
              <a:ext cx="2427120" cy="2246760"/>
              <a:chOff x="7171560" y="-86760"/>
              <a:chExt cx="2427120" cy="2246760"/>
            </a:xfrm>
          </p:grpSpPr>
          <p:sp>
            <p:nvSpPr>
              <p:cNvPr id="320" name="CustomShape 36"/>
              <p:cNvSpPr/>
              <p:nvPr/>
            </p:nvSpPr>
            <p:spPr bwMode="auto">
              <a:xfrm rot="18427197">
                <a:off x="8620200" y="1724040"/>
                <a:ext cx="97920" cy="45684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6" extrusionOk="0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321" name="Group 37"/>
              <p:cNvGrpSpPr/>
              <p:nvPr/>
            </p:nvGrpSpPr>
            <p:grpSpPr bwMode="auto">
              <a:xfrm>
                <a:off x="7171560" y="-86760"/>
                <a:ext cx="2427120" cy="2246760"/>
                <a:chOff x="7171560" y="-86760"/>
                <a:chExt cx="2427120" cy="2246760"/>
              </a:xfrm>
            </p:grpSpPr>
            <p:sp>
              <p:nvSpPr>
                <p:cNvPr id="322" name="CustomShape 38"/>
                <p:cNvSpPr/>
                <p:nvPr/>
              </p:nvSpPr>
              <p:spPr bwMode="auto">
                <a:xfrm rot="18427197">
                  <a:off x="7883280" y="112680"/>
                  <a:ext cx="242640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349" extrusionOk="0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3" name="CustomShape 39"/>
                <p:cNvSpPr/>
                <p:nvPr/>
              </p:nvSpPr>
              <p:spPr bwMode="auto">
                <a:xfrm rot="18427197">
                  <a:off x="8015039" y="525240"/>
                  <a:ext cx="426600" cy="6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1230" extrusionOk="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4" name="CustomShape 40"/>
                <p:cNvSpPr/>
                <p:nvPr/>
              </p:nvSpPr>
              <p:spPr bwMode="auto">
                <a:xfrm rot="18427197">
                  <a:off x="7713720" y="287280"/>
                  <a:ext cx="801360" cy="1425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2521" extrusionOk="0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5" name="CustomShape 41"/>
                <p:cNvSpPr/>
                <p:nvPr/>
              </p:nvSpPr>
              <p:spPr bwMode="auto">
                <a:xfrm rot="18427197">
                  <a:off x="7783560" y="-29880"/>
                  <a:ext cx="1203120" cy="213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" h="3771" extrusionOk="0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6" name="CustomShape 42"/>
                <p:cNvSpPr/>
                <p:nvPr/>
              </p:nvSpPr>
              <p:spPr bwMode="auto">
                <a:xfrm rot="18427197">
                  <a:off x="8410320" y="1422360"/>
                  <a:ext cx="267840" cy="19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" h="342" extrusionOk="0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7" name="CustomShape 43"/>
                <p:cNvSpPr/>
                <p:nvPr/>
              </p:nvSpPr>
              <p:spPr bwMode="auto">
                <a:xfrm rot="18427197">
                  <a:off x="8338680" y="1278000"/>
                  <a:ext cx="286920" cy="22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403" extrusionOk="0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8" name="CustomShape 44"/>
                <p:cNvSpPr/>
                <p:nvPr/>
              </p:nvSpPr>
              <p:spPr bwMode="auto">
                <a:xfrm rot="18427197">
                  <a:off x="7913160" y="333360"/>
                  <a:ext cx="286920" cy="23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" h="411" extrusionOk="0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329" name="CustomShape 45"/>
                <p:cNvSpPr/>
                <p:nvPr/>
              </p:nvSpPr>
              <p:spPr bwMode="auto">
                <a:xfrm rot="18427197">
                  <a:off x="7856640" y="223920"/>
                  <a:ext cx="283680" cy="218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386" extrusionOk="0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330" name="Line 46"/>
            <p:cNvSpPr/>
            <p:nvPr/>
          </p:nvSpPr>
          <p:spPr bwMode="auto">
            <a:xfrm>
              <a:off x="7731000" y="133200"/>
              <a:ext cx="66600" cy="152280"/>
            </a:xfrm>
            <a:prstGeom prst="line">
              <a:avLst/>
            </a:prstGeom>
            <a:ln w="38160">
              <a:solidFill>
                <a:schemeClr val="accent2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pic>
        <p:nvPicPr>
          <p:cNvPr id="1126439450" name="Picture 53" descr="Magister Laukhard"/>
          <p:cNvPicPr/>
          <p:nvPr/>
        </p:nvPicPr>
        <p:blipFill>
          <a:blip r:embed="rId14"/>
          <a:stretch/>
        </p:blipFill>
        <p:spPr bwMode="auto">
          <a:xfrm>
            <a:off x="7020000" y="5734080"/>
            <a:ext cx="1785600" cy="979200"/>
          </a:xfrm>
          <a:prstGeom prst="rect">
            <a:avLst/>
          </a:prstGeom>
          <a:ln>
            <a:noFill/>
          </a:ln>
        </p:spPr>
      </p:pic>
      <p:sp>
        <p:nvSpPr>
          <p:cNvPr id="1083430269" name="PlaceHolder 47"/>
          <p:cNvSpPr>
            <a:spLocks noGrp="1"/>
          </p:cNvSpPr>
          <p:nvPr>
            <p:ph type="dt"/>
          </p:nvPr>
        </p:nvSpPr>
        <p:spPr bwMode="auto">
          <a:xfrm>
            <a:off x="137160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807214180" name="PlaceHolder 48"/>
          <p:cNvSpPr>
            <a:spLocks noGrp="1"/>
          </p:cNvSpPr>
          <p:nvPr>
            <p:ph type="ftr"/>
          </p:nvPr>
        </p:nvSpPr>
        <p:spPr bwMode="auto">
          <a:xfrm>
            <a:off x="3556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207834534" name="PlaceHolder 49"/>
          <p:cNvSpPr>
            <a:spLocks noGrp="1"/>
          </p:cNvSpPr>
          <p:nvPr>
            <p:ph type="sldNum"/>
          </p:nvPr>
        </p:nvSpPr>
        <p:spPr bwMode="auto">
          <a:xfrm>
            <a:off x="6718320" y="6248520"/>
            <a:ext cx="1904759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FA68027C-F39B-4A15-9587-919AFC8B38F1}" type="slidenum">
              <a:rPr lang="de-DE" sz="1400" b="0" strike="noStrike" spc="-1">
                <a:solidFill>
                  <a:srgbClr val="000000"/>
                </a:solidFill>
                <a:latin typeface="Comic Sans MS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  <p:sp>
        <p:nvSpPr>
          <p:cNvPr id="1417296580" name="PlaceHolder 50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1450732920" name="PlaceHolder 51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omic Sans MS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2606398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1136952638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4127711" name="PlaceHolder 1"/>
          <p:cNvSpPr>
            <a:spLocks noGrp="1"/>
          </p:cNvSpPr>
          <p:nvPr>
            <p:ph type="title"/>
          </p:nvPr>
        </p:nvSpPr>
        <p:spPr bwMode="auto">
          <a:xfrm>
            <a:off x="685800" y="2130480"/>
            <a:ext cx="7772039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72523683" name="PlaceHolder 2"/>
          <p:cNvSpPr>
            <a:spLocks noGrp="1"/>
          </p:cNvSpPr>
          <p:nvPr>
            <p:ph type="dt"/>
          </p:nvPr>
        </p:nvSpPr>
        <p:spPr bwMode="auto"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fld id="{0091E05F-AA6D-4A13-B3EC-EB48D55B0743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983521010" name="PlaceHolder 3"/>
          <p:cNvSpPr>
            <a:spLocks noGrp="1"/>
          </p:cNvSpPr>
          <p:nvPr>
            <p:ph type="ftr"/>
          </p:nvPr>
        </p:nvSpPr>
        <p:spPr bwMode="auto"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989880654" name="PlaceHolder 4"/>
          <p:cNvSpPr>
            <a:spLocks noGrp="1"/>
          </p:cNvSpPr>
          <p:nvPr>
            <p:ph type="sldNum"/>
          </p:nvPr>
        </p:nvSpPr>
        <p:spPr bwMode="auto"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51BDAC27-C9FE-40E5-BA37-89F402C34886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012359298" name="PlaceHolder 5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9613616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79147930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Textmasterformat bearbeiten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/>
          </a:p>
        </p:txBody>
      </p:sp>
      <p:sp>
        <p:nvSpPr>
          <p:cNvPr id="1277491427" name="PlaceHolder 3"/>
          <p:cNvSpPr>
            <a:spLocks noGrp="1"/>
          </p:cNvSpPr>
          <p:nvPr>
            <p:ph type="dt"/>
          </p:nvPr>
        </p:nvSpPr>
        <p:spPr bwMode="auto"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fld id="{02B804AD-5793-48EF-B97F-0980345A0903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825920483" name="PlaceHolder 4"/>
          <p:cNvSpPr>
            <a:spLocks noGrp="1"/>
          </p:cNvSpPr>
          <p:nvPr>
            <p:ph type="ftr"/>
          </p:nvPr>
        </p:nvSpPr>
        <p:spPr bwMode="auto"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2102874374" name="PlaceHolder 5"/>
          <p:cNvSpPr>
            <a:spLocks noGrp="1"/>
          </p:cNvSpPr>
          <p:nvPr>
            <p:ph type="sldNum"/>
          </p:nvPr>
        </p:nvSpPr>
        <p:spPr bwMode="auto"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B5790211-F695-4BEF-946F-D9F05FCE3BF0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552654" name="PlaceHolder 1"/>
          <p:cNvSpPr>
            <a:spLocks noGrp="1"/>
          </p:cNvSpPr>
          <p:nvPr>
            <p:ph type="dt"/>
          </p:nvPr>
        </p:nvSpPr>
        <p:spPr bwMode="auto"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fld id="{698E76C4-19F1-417A-9930-9F488E64EF19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966926497" name="PlaceHolder 2"/>
          <p:cNvSpPr>
            <a:spLocks noGrp="1"/>
          </p:cNvSpPr>
          <p:nvPr>
            <p:ph type="ftr"/>
          </p:nvPr>
        </p:nvSpPr>
        <p:spPr bwMode="auto"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1660933694" name="PlaceHolder 3"/>
          <p:cNvSpPr>
            <a:spLocks noGrp="1"/>
          </p:cNvSpPr>
          <p:nvPr>
            <p:ph type="sldNum"/>
          </p:nvPr>
        </p:nvSpPr>
        <p:spPr bwMode="auto"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06E6DC0C-FD95-4995-90D5-3C6F1446A0C4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962713281" name="PlaceHolder 4"/>
          <p:cNvSpPr>
            <a:spLocks noGrp="1"/>
          </p:cNvSpPr>
          <p:nvPr>
            <p:ph type="title"/>
          </p:nvPr>
        </p:nvSpPr>
        <p:spPr bwMode="auto"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Format des Titeltextes durch Klicken bearbeiten</a:t>
            </a:r>
            <a:endParaRPr/>
          </a:p>
        </p:txBody>
      </p:sp>
      <p:sp>
        <p:nvSpPr>
          <p:cNvPr id="886880748" name="PlaceHolder 5"/>
          <p:cNvSpPr>
            <a:spLocks noGrp="1"/>
          </p:cNvSpPr>
          <p:nvPr>
            <p:ph type="body"/>
          </p:nvPr>
        </p:nvSpPr>
        <p:spPr bwMode="auto"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Zweite Gliederungsebene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Dritte Gliederungsebene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Gliederungsebene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Gliederungsebene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Sechste Gliederungsebene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Siebte Gliederungsebene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7334604" name="PlaceHolder 1"/>
          <p:cNvSpPr>
            <a:spLocks noGrp="1"/>
          </p:cNvSpPr>
          <p:nvPr>
            <p:ph type="title"/>
          </p:nvPr>
        </p:nvSpPr>
        <p:spPr bwMode="auto"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Titelmasterformat durch Klicken bearbeiten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87897365" name="PlaceHolder 2"/>
          <p:cNvSpPr>
            <a:spLocks noGrp="1"/>
          </p:cNvSpPr>
          <p:nvPr>
            <p:ph type="body"/>
          </p:nvPr>
        </p:nvSpPr>
        <p:spPr bwMode="auto"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Textmasterformat bearbeiten</a:t>
            </a:r>
            <a:endParaRPr/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Zweite Ebene</a:t>
            </a:r>
            <a:endParaRPr/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Dritte Ebene</a:t>
            </a:r>
            <a:endParaRPr/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Vierte Ebene</a:t>
            </a:r>
            <a:endParaRPr/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Fünfte Ebene</a:t>
            </a:r>
            <a:endParaRPr/>
          </a:p>
        </p:txBody>
      </p:sp>
      <p:sp>
        <p:nvSpPr>
          <p:cNvPr id="635838290" name="PlaceHolder 3"/>
          <p:cNvSpPr>
            <a:spLocks noGrp="1"/>
          </p:cNvSpPr>
          <p:nvPr>
            <p:ph type="dt"/>
          </p:nvPr>
        </p:nvSpPr>
        <p:spPr bwMode="auto"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defRPr/>
            </a:pPr>
            <a:fld id="{93207A19-19BD-4A79-B884-5BBC10FA1F7F}" type="datetime">
              <a:rPr lang="de-DE" sz="1200" b="0" strike="noStrike" spc="-1">
                <a:solidFill>
                  <a:srgbClr val="8B8B8B"/>
                </a:solidFill>
                <a:latin typeface="Calibri"/>
              </a:rPr>
              <a:t>09.03.2026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1459155917" name="PlaceHolder 4"/>
          <p:cNvSpPr>
            <a:spLocks noGrp="1"/>
          </p:cNvSpPr>
          <p:nvPr>
            <p:ph type="ftr"/>
          </p:nvPr>
        </p:nvSpPr>
        <p:spPr bwMode="auto"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defRPr/>
            </a:pPr>
            <a:endParaRPr lang="de-DE" sz="2400" b="0" strike="noStrike" spc="-1">
              <a:latin typeface="Times New Roman"/>
            </a:endParaRPr>
          </a:p>
        </p:txBody>
      </p:sp>
      <p:sp>
        <p:nvSpPr>
          <p:cNvPr id="204130806" name="PlaceHolder 5"/>
          <p:cNvSpPr>
            <a:spLocks noGrp="1"/>
          </p:cNvSpPr>
          <p:nvPr>
            <p:ph type="sldNum"/>
          </p:nvPr>
        </p:nvSpPr>
        <p:spPr bwMode="auto"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B9D2745D-6A3B-43F9-85D1-B5F82B67F185}" type="slidenum">
              <a:rPr lang="de-DE" sz="1200" b="0" strike="noStrike" spc="-1">
                <a:solidFill>
                  <a:srgbClr val="898989"/>
                </a:solidFill>
                <a:latin typeface="Calibri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jp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4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4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6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8954218" name="TextShape 1"/>
          <p:cNvSpPr txBox="1"/>
          <p:nvPr/>
        </p:nvSpPr>
        <p:spPr bwMode="auto">
          <a:xfrm>
            <a:off x="1403280" y="1989000"/>
            <a:ext cx="6400440" cy="2273040"/>
          </a:xfrm>
          <a:prstGeom prst="rect">
            <a:avLst/>
          </a:prstGeom>
          <a:noFill/>
          <a:ln>
            <a:noFill/>
          </a:ln>
          <a:effectLst>
            <a:outerShdw dist="45429" dir="2021404">
              <a:srgbClr val="FFB800"/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omic Sans MS"/>
              </a:rPr>
              <a:t>Informationen zum Wahlpflichtfach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5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895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895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93818946" name="Grafik 3" descr="Bildschirmausschnitt"/>
          <p:cNvPicPr/>
          <p:nvPr/>
        </p:nvPicPr>
        <p:blipFill>
          <a:blip r:embed="rId3"/>
          <a:stretch/>
        </p:blipFill>
        <p:spPr bwMode="auto">
          <a:xfrm>
            <a:off x="3780000" y="1989000"/>
            <a:ext cx="4320720" cy="4341600"/>
          </a:xfrm>
          <a:prstGeom prst="rect">
            <a:avLst/>
          </a:prstGeom>
          <a:ln>
            <a:noFill/>
          </a:ln>
        </p:spPr>
      </p:pic>
      <p:sp>
        <p:nvSpPr>
          <p:cNvPr id="1421111033" name="TextShape 1"/>
          <p:cNvSpPr txBox="1"/>
          <p:nvPr/>
        </p:nvSpPr>
        <p:spPr bwMode="auto">
          <a:xfrm>
            <a:off x="755640" y="853920"/>
            <a:ext cx="5184360" cy="11552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Französisch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23667" name="TextShape 1"/>
          <p:cNvSpPr txBox="1"/>
          <p:nvPr/>
        </p:nvSpPr>
        <p:spPr bwMode="auto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Warum Französisch?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88179768" name="TextShape 2"/>
          <p:cNvSpPr txBox="1"/>
          <p:nvPr/>
        </p:nvSpPr>
        <p:spPr bwMode="auto">
          <a:xfrm>
            <a:off x="179280" y="1413000"/>
            <a:ext cx="8964360" cy="5328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Starke Verbreitung weltweit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Wirtschaftskontakte = Berufsorientierung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Nachbar Deutschlands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perfekte Ausgangsbasis für das Erlernen anderer romanischer Sprachen</a:t>
            </a:r>
            <a:endParaRPr/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179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88179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88179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88179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179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988179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988179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988179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179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988179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988179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9881797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179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988179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988179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9881797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3786289" name="Grafik 3" descr="Bildschirmausschnitt"/>
          <p:cNvPicPr/>
          <p:nvPr/>
        </p:nvPicPr>
        <p:blipFill>
          <a:blip r:embed="rId3"/>
          <a:stretch/>
        </p:blipFill>
        <p:spPr bwMode="auto">
          <a:xfrm>
            <a:off x="0" y="1306440"/>
            <a:ext cx="9143640" cy="424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223458" name="TextShape 1"/>
          <p:cNvSpPr txBox="1"/>
          <p:nvPr/>
        </p:nvSpPr>
        <p:spPr bwMode="auto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Themen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765266512" name="TextShape 2"/>
          <p:cNvSpPr txBox="1"/>
          <p:nvPr/>
        </p:nvSpPr>
        <p:spPr bwMode="auto">
          <a:xfrm>
            <a:off x="457200" y="1600200"/>
            <a:ext cx="83624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Sich in allen Lebenslagen in der Fremdsprache ausdrücken und verständlich machen können</a:t>
            </a:r>
            <a:endParaRPr/>
          </a:p>
          <a:p>
            <a:pPr>
              <a:lnSpc>
                <a:spcPct val="100000"/>
              </a:lnSpc>
              <a:spcBef>
                <a:spcPts val="641"/>
              </a:spcBef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Französische Kultur und Lebensart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Jugendkultur (Hobbys, Musik, Mode, Film, etc.)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Geographie, Geschichte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Aktuelles aus Politik und Gesellschaft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Kunst/Literatur, …</a:t>
            </a:r>
            <a:endParaRPr/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 Und das Ganze natürlich auf Französisch!</a:t>
            </a:r>
            <a:endParaRPr/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/>
            </a:pP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765266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65266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65266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765266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765266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765266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765266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765266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765266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7652665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7652665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7652665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7652665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7652665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7652665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7652665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7652665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7652665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2665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7652665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7652665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7652665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2705471" name="TextShape 1"/>
          <p:cNvSpPr txBox="1"/>
          <p:nvPr/>
        </p:nvSpPr>
        <p:spPr bwMode="auto"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alibri"/>
              </a:rPr>
              <a:t>Wer sollte Französisch wählen?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52456178" name="TextShape 2"/>
          <p:cNvSpPr txBox="1"/>
          <p:nvPr/>
        </p:nvSpPr>
        <p:spPr bwMode="auto">
          <a:xfrm>
            <a:off x="1332000" y="1600200"/>
            <a:ext cx="7354440" cy="45255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tabLst>
                <a:tab pos="0" algn="l"/>
              </a:tabLst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SchülerInnen,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die sich für fremde Kulturen und Sprachen interessieren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die Freude am Kontakt mit Menschen haben</a:t>
            </a:r>
            <a:endParaRPr/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/>
            </a:pPr>
            <a:r>
              <a:rPr lang="de-DE" sz="3200" b="0" strike="noStrike" spc="-1">
                <a:solidFill>
                  <a:srgbClr val="000000"/>
                </a:solidFill>
                <a:latin typeface="Calibri"/>
              </a:rPr>
              <a:t>die bereit sind, regelmäßig zu lernen (hoher Zeitaufwand)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456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52456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52456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52456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456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1652456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52456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52456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456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1652456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652456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652456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Effect">
                      <p:stCondLst>
                        <p:cond delay="indefinite"/>
                      </p:stCondLst>
                      <p:childTnLst>
                        <p:par>
                          <p:cTn id="2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456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652456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652456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652456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5454084" name="CustomShape 1"/>
          <p:cNvSpPr/>
          <p:nvPr/>
        </p:nvSpPr>
        <p:spPr bwMode="auto">
          <a:xfrm>
            <a:off x="2124000" y="1162080"/>
            <a:ext cx="6408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e-DE" sz="3600" b="0" strike="noStrike" spc="-1">
                <a:solidFill>
                  <a:srgbClr val="000000"/>
                </a:solidFill>
                <a:latin typeface="Comic Sans MS"/>
              </a:rPr>
              <a:t>Darstellendes Spiel</a:t>
            </a:r>
            <a:endParaRPr lang="de-DE" sz="3600" b="0" strike="noStrike" spc="-1">
              <a:latin typeface="Arial"/>
            </a:endParaRPr>
          </a:p>
        </p:txBody>
      </p:sp>
      <p:pic>
        <p:nvPicPr>
          <p:cNvPr id="1870011652" name="Grafik 3"/>
          <p:cNvPicPr/>
          <p:nvPr/>
        </p:nvPicPr>
        <p:blipFill>
          <a:blip r:embed="rId3"/>
          <a:stretch/>
        </p:blipFill>
        <p:spPr bwMode="auto">
          <a:xfrm>
            <a:off x="1809720" y="1628640"/>
            <a:ext cx="5524200" cy="447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1505865" name="TextShape 1"/>
          <p:cNvSpPr txBox="1"/>
          <p:nvPr/>
        </p:nvSpPr>
        <p:spPr bwMode="auto">
          <a:xfrm>
            <a:off x="684360" y="476280"/>
            <a:ext cx="6869880" cy="91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Darstellendes Spiel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112912167" name="CustomShape 2"/>
          <p:cNvSpPr/>
          <p:nvPr/>
        </p:nvSpPr>
        <p:spPr bwMode="auto">
          <a:xfrm>
            <a:off x="395280" y="2492280"/>
            <a:ext cx="7993144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901"/>
              </a:spcBef>
              <a:buFont typeface="Arial"/>
              <a:buChar char="•"/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Eigenständig und in Gruppen Kreativität entwickeln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551725418" name="CustomShape 3"/>
          <p:cNvSpPr/>
          <p:nvPr/>
        </p:nvSpPr>
        <p:spPr bwMode="auto">
          <a:xfrm>
            <a:off x="395280" y="2565360"/>
            <a:ext cx="7632000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882224019" name="CustomShape 4"/>
          <p:cNvSpPr/>
          <p:nvPr/>
        </p:nvSpPr>
        <p:spPr bwMode="auto">
          <a:xfrm>
            <a:off x="395280" y="3068640"/>
            <a:ext cx="7558920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901"/>
              </a:spcBef>
              <a:buFont typeface="Arial"/>
              <a:buChar char="•"/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lernen, ohne Angst frei zu sprechen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855104490" name="CustomShape 5"/>
          <p:cNvSpPr/>
          <p:nvPr/>
        </p:nvSpPr>
        <p:spPr bwMode="auto">
          <a:xfrm>
            <a:off x="395280" y="3573360"/>
            <a:ext cx="7703280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901"/>
              </a:spcBef>
              <a:buFont typeface="Arial"/>
              <a:buChar char="•"/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Team- und Gruppenarbeit einüben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087858199" name="CustomShape 6"/>
          <p:cNvSpPr/>
          <p:nvPr/>
        </p:nvSpPr>
        <p:spPr bwMode="auto">
          <a:xfrm>
            <a:off x="395280" y="4076640"/>
            <a:ext cx="7489080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901"/>
              </a:spcBef>
              <a:buFont typeface="Arial"/>
              <a:buChar char="•"/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Sprache gezielt einsetzen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526800620" name="CustomShape 7"/>
          <p:cNvSpPr/>
          <p:nvPr/>
        </p:nvSpPr>
        <p:spPr bwMode="auto">
          <a:xfrm>
            <a:off x="395280" y="4653000"/>
            <a:ext cx="7632000" cy="4564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901"/>
              </a:spcBef>
              <a:buFont typeface="Arial"/>
              <a:buChar char="•"/>
              <a:tabLst>
                <a:tab pos="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„Emotionale Intelligenz“ stärken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321392251" name="CustomShape 8"/>
          <p:cNvSpPr/>
          <p:nvPr/>
        </p:nvSpPr>
        <p:spPr bwMode="auto">
          <a:xfrm>
            <a:off x="322200" y="1872862"/>
            <a:ext cx="7993144" cy="5232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>
            <a:spAutoFit/>
          </a:bodyPr>
          <a:lstStyle/>
          <a:p>
            <a:pPr marL="457200" indent="-457200">
              <a:lnSpc>
                <a:spcPct val="100000"/>
              </a:lnSpc>
              <a:buFont typeface="Arial"/>
              <a:buChar char="•"/>
              <a:tabLst>
                <a:tab pos="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Gesetzmäßigkeiten des Theaters kennen lernen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"/>
      </p:transition>
    </mc:Choice>
    <mc:Fallback xmlns="" xmlns:m="http://schemas.openxmlformats.org/officeDocument/2006/math" xmlns:w="http://schemas.openxmlformats.org/wordprocessingml/2006/main">
      <p:transition spd="slow" advClick="1">
        <p:cover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1348987" name="Grafik 2"/>
          <p:cNvPicPr/>
          <p:nvPr/>
        </p:nvPicPr>
        <p:blipFill>
          <a:blip r:embed="rId3"/>
          <a:stretch/>
        </p:blipFill>
        <p:spPr bwMode="auto">
          <a:xfrm>
            <a:off x="152280" y="339480"/>
            <a:ext cx="4041720" cy="3031200"/>
          </a:xfrm>
          <a:prstGeom prst="rect">
            <a:avLst/>
          </a:prstGeom>
          <a:ln>
            <a:noFill/>
          </a:ln>
        </p:spPr>
      </p:pic>
      <p:pic>
        <p:nvPicPr>
          <p:cNvPr id="1273936269" name="Grafik 4"/>
          <p:cNvPicPr/>
          <p:nvPr/>
        </p:nvPicPr>
        <p:blipFill>
          <a:blip r:embed="rId4"/>
          <a:stretch/>
        </p:blipFill>
        <p:spPr bwMode="auto">
          <a:xfrm>
            <a:off x="4949640" y="3677760"/>
            <a:ext cx="4041720" cy="3031200"/>
          </a:xfrm>
          <a:prstGeom prst="rect">
            <a:avLst/>
          </a:prstGeom>
          <a:ln>
            <a:noFill/>
          </a:ln>
        </p:spPr>
      </p:pic>
      <p:pic>
        <p:nvPicPr>
          <p:cNvPr id="1616974942" name="Grafik 6"/>
          <p:cNvPicPr/>
          <p:nvPr/>
        </p:nvPicPr>
        <p:blipFill>
          <a:blip r:embed="rId5"/>
          <a:stretch/>
        </p:blipFill>
        <p:spPr bwMode="auto">
          <a:xfrm>
            <a:off x="4949640" y="339480"/>
            <a:ext cx="4041720" cy="3031200"/>
          </a:xfrm>
          <a:prstGeom prst="rect">
            <a:avLst/>
          </a:prstGeom>
          <a:ln>
            <a:noFill/>
          </a:ln>
        </p:spPr>
      </p:pic>
      <p:pic>
        <p:nvPicPr>
          <p:cNvPr id="961425889" name="Grafik 8"/>
          <p:cNvPicPr/>
          <p:nvPr/>
        </p:nvPicPr>
        <p:blipFill>
          <a:blip r:embed="rId6"/>
          <a:stretch/>
        </p:blipFill>
        <p:spPr bwMode="auto">
          <a:xfrm flipH="1">
            <a:off x="152640" y="3677760"/>
            <a:ext cx="4041720" cy="3031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079854" name="TextShape 1"/>
          <p:cNvSpPr txBox="1"/>
          <p:nvPr/>
        </p:nvSpPr>
        <p:spPr bwMode="auto">
          <a:xfrm>
            <a:off x="684360" y="333360"/>
            <a:ext cx="6869880" cy="91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Darstellendes Spiel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138198858" name="CustomShape 2"/>
          <p:cNvSpPr/>
          <p:nvPr/>
        </p:nvSpPr>
        <p:spPr bwMode="auto">
          <a:xfrm>
            <a:off x="468360" y="1413000"/>
            <a:ext cx="6334920" cy="396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2000" b="1" strike="noStrike" spc="-1">
                <a:solidFill>
                  <a:srgbClr val="000000"/>
                </a:solidFill>
                <a:latin typeface="Comic Sans MS"/>
                <a:ea typeface="SimSun"/>
              </a:rPr>
              <a:t>Anforderungen: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884158335" name="CustomShape 3"/>
          <p:cNvSpPr/>
          <p:nvPr/>
        </p:nvSpPr>
        <p:spPr bwMode="auto">
          <a:xfrm>
            <a:off x="539640" y="1844640"/>
            <a:ext cx="597636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1" strike="noStrike" spc="-1">
                <a:solidFill>
                  <a:srgbClr val="000000"/>
                </a:solidFill>
                <a:latin typeface="Comic Sans MS"/>
                <a:ea typeface="SimSun"/>
              </a:rPr>
              <a:t>Darstellerischer Bereich: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865362204" name="CustomShape 4"/>
          <p:cNvSpPr/>
          <p:nvPr/>
        </p:nvSpPr>
        <p:spPr bwMode="auto">
          <a:xfrm>
            <a:off x="468360" y="2205000"/>
            <a:ext cx="835128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Ausdruck mit Körper und Stimme: Mimik, Gestik, sprachlicher Ausdruck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17510909" name="CustomShape 5"/>
          <p:cNvSpPr/>
          <p:nvPr/>
        </p:nvSpPr>
        <p:spPr bwMode="auto">
          <a:xfrm>
            <a:off x="539640" y="2781360"/>
            <a:ext cx="395856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1" strike="noStrike" spc="-1">
                <a:solidFill>
                  <a:srgbClr val="000000"/>
                </a:solidFill>
                <a:latin typeface="Comic Sans MS"/>
                <a:ea typeface="SimSun"/>
              </a:rPr>
              <a:t>Sozial-kommunikativer Bereich: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633946065" name="CustomShape 6"/>
          <p:cNvSpPr/>
          <p:nvPr/>
        </p:nvSpPr>
        <p:spPr bwMode="auto">
          <a:xfrm>
            <a:off x="468360" y="3213000"/>
            <a:ext cx="7990920" cy="6408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Sozialverhalten in der Gruppe (Zusammenarbeit, Aufgabenverteilung,   Ausdauer, Probleme erkennen und lösen)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54166311" name="CustomShape 7"/>
          <p:cNvSpPr/>
          <p:nvPr/>
        </p:nvSpPr>
        <p:spPr bwMode="auto">
          <a:xfrm>
            <a:off x="539640" y="4005360"/>
            <a:ext cx="525564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1" strike="noStrike" spc="-1">
                <a:solidFill>
                  <a:srgbClr val="000000"/>
                </a:solidFill>
                <a:latin typeface="Comic Sans MS"/>
                <a:ea typeface="SimSun"/>
              </a:rPr>
              <a:t>Dramaturgischer Bereich: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42478807" name="CustomShape 8"/>
          <p:cNvSpPr/>
          <p:nvPr/>
        </p:nvSpPr>
        <p:spPr bwMode="auto">
          <a:xfrm>
            <a:off x="539640" y="4508640"/>
            <a:ext cx="81367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Sprachliche Gestaltung (Bearbeiten/ Erfinden von Texten u. Szenen)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09430734" name="CustomShape 9"/>
          <p:cNvSpPr/>
          <p:nvPr/>
        </p:nvSpPr>
        <p:spPr bwMode="auto">
          <a:xfrm>
            <a:off x="539640" y="4941720"/>
            <a:ext cx="540000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Arbeit an Dramaturgie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"/>
      </p:transition>
    </mc:Choice>
    <mc:Fallback xmlns="" xmlns:m="http://schemas.openxmlformats.org/officeDocument/2006/math" xmlns:w="http://schemas.openxmlformats.org/wordprocessingml/2006/main">
      <p:transition spd="slow" advClick="1">
        <p:cover dir="r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7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05079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05079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19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3819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38198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15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8415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84158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62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65362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65362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10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7510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7510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946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33946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33946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166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554166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554166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78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642478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642478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Effect">
                      <p:stCondLst>
                        <p:cond delay="indefinite"/>
                      </p:stCondLst>
                      <p:childTnLst>
                        <p:par>
                          <p:cTn id="5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4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4094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409430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53348727" name="Grafik 6"/>
          <p:cNvPicPr/>
          <p:nvPr/>
        </p:nvPicPr>
        <p:blipFill>
          <a:blip r:embed="rId3"/>
          <a:stretch/>
        </p:blipFill>
        <p:spPr bwMode="auto">
          <a:xfrm>
            <a:off x="1044360" y="3429000"/>
            <a:ext cx="4015800" cy="3011760"/>
          </a:xfrm>
          <a:prstGeom prst="rect">
            <a:avLst/>
          </a:prstGeom>
          <a:ln>
            <a:noFill/>
          </a:ln>
        </p:spPr>
      </p:pic>
      <p:pic>
        <p:nvPicPr>
          <p:cNvPr id="524377733" name="Grafik 8"/>
          <p:cNvPicPr/>
          <p:nvPr/>
        </p:nvPicPr>
        <p:blipFill>
          <a:blip r:embed="rId4"/>
          <a:stretch/>
        </p:blipFill>
        <p:spPr bwMode="auto">
          <a:xfrm>
            <a:off x="5863680" y="3123000"/>
            <a:ext cx="2717640" cy="3623760"/>
          </a:xfrm>
          <a:prstGeom prst="rect">
            <a:avLst/>
          </a:prstGeom>
          <a:ln>
            <a:noFill/>
          </a:ln>
        </p:spPr>
      </p:pic>
      <p:pic>
        <p:nvPicPr>
          <p:cNvPr id="1146198095" name="Grafik 10"/>
          <p:cNvPicPr/>
          <p:nvPr/>
        </p:nvPicPr>
        <p:blipFill>
          <a:blip r:embed="rId5"/>
          <a:stretch/>
        </p:blipFill>
        <p:spPr bwMode="auto">
          <a:xfrm>
            <a:off x="938879" y="422280"/>
            <a:ext cx="3602160" cy="2701440"/>
          </a:xfrm>
          <a:prstGeom prst="rect">
            <a:avLst/>
          </a:prstGeom>
          <a:ln>
            <a:noFill/>
          </a:ln>
        </p:spPr>
      </p:pic>
      <p:pic>
        <p:nvPicPr>
          <p:cNvPr id="297701451" name="Grafik 12"/>
          <p:cNvPicPr/>
          <p:nvPr/>
        </p:nvPicPr>
        <p:blipFill>
          <a:blip r:embed="rId6"/>
          <a:stretch/>
        </p:blipFill>
        <p:spPr bwMode="auto">
          <a:xfrm>
            <a:off x="5235840" y="315360"/>
            <a:ext cx="3345480" cy="250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15385780" name="TextShape 1"/>
          <p:cNvSpPr txBox="1"/>
          <p:nvPr/>
        </p:nvSpPr>
        <p:spPr bwMode="auto">
          <a:xfrm>
            <a:off x="684360" y="168404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omic Sans MS"/>
              </a:rPr>
              <a:t>Die Entscheidung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82621965" name="CustomShape 2"/>
          <p:cNvSpPr/>
          <p:nvPr/>
        </p:nvSpPr>
        <p:spPr bwMode="auto">
          <a:xfrm>
            <a:off x="826920" y="1994076"/>
            <a:ext cx="5889240" cy="310708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Interesse !</a:t>
            </a:r>
            <a:endParaRPr lang="de-DE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Talent!</a:t>
            </a:r>
            <a:endParaRPr lang="de-DE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Gespräche mit Eltern und   </a:t>
            </a:r>
            <a:endParaRPr lang="de-DE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 Lehrkräften</a:t>
            </a:r>
            <a:endParaRPr lang="de-DE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Rolle der 2. Fremdsprache</a:t>
            </a:r>
            <a:endParaRPr/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spc="-1">
                <a:solidFill>
                  <a:srgbClr val="000000"/>
                </a:solidFill>
                <a:latin typeface="Comic Sans MS"/>
              </a:rPr>
              <a:t>Schnuppern in 4 Fächern</a:t>
            </a:r>
            <a:endParaRPr lang="de-DE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38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1538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1538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82621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82621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282621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2826219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282621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282621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282621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282621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282621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282621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621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282621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282621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710026" name="TextShape 1"/>
          <p:cNvSpPr txBox="1"/>
          <p:nvPr/>
        </p:nvSpPr>
        <p:spPr bwMode="auto">
          <a:xfrm>
            <a:off x="684360" y="260280"/>
            <a:ext cx="6869880" cy="915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Darstellendes Spiel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521863474" name="CustomShape 2"/>
          <p:cNvSpPr/>
          <p:nvPr/>
        </p:nvSpPr>
        <p:spPr bwMode="auto">
          <a:xfrm>
            <a:off x="539640" y="1268280"/>
            <a:ext cx="712728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1" strike="noStrike" spc="-1">
                <a:solidFill>
                  <a:srgbClr val="000000"/>
                </a:solidFill>
                <a:latin typeface="Comic Sans MS"/>
                <a:ea typeface="SimSun"/>
              </a:rPr>
              <a:t>Gestaltung von Kostümen, Requisite, Raum und Klang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25680049" name="CustomShape 3"/>
          <p:cNvSpPr/>
          <p:nvPr/>
        </p:nvSpPr>
        <p:spPr bwMode="auto">
          <a:xfrm>
            <a:off x="611280" y="1700280"/>
            <a:ext cx="75589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Einsatz von Licht, von akustischen und musikalischen Elementen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833847209" name="CustomShape 4"/>
          <p:cNvSpPr/>
          <p:nvPr/>
        </p:nvSpPr>
        <p:spPr bwMode="auto">
          <a:xfrm>
            <a:off x="539640" y="2205000"/>
            <a:ext cx="662400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1" strike="noStrike" spc="-1">
                <a:solidFill>
                  <a:srgbClr val="000000"/>
                </a:solidFill>
                <a:latin typeface="Comic Sans MS"/>
                <a:ea typeface="SimSun"/>
              </a:rPr>
              <a:t>Technischer und handwerklicher Bereich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921936795" name="CustomShape 5"/>
          <p:cNvSpPr/>
          <p:nvPr/>
        </p:nvSpPr>
        <p:spPr bwMode="auto">
          <a:xfrm>
            <a:off x="611280" y="2637000"/>
            <a:ext cx="525708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Bau von Requisiten, Bühnenbild, Masken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103510212" name="CustomShape 6"/>
          <p:cNvSpPr/>
          <p:nvPr/>
        </p:nvSpPr>
        <p:spPr bwMode="auto">
          <a:xfrm>
            <a:off x="235080" y="3914640"/>
            <a:ext cx="18360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2027043494" name="Grafik 11"/>
          <p:cNvPicPr/>
          <p:nvPr/>
        </p:nvPicPr>
        <p:blipFill>
          <a:blip r:embed="rId3"/>
          <a:stretch/>
        </p:blipFill>
        <p:spPr bwMode="auto">
          <a:xfrm>
            <a:off x="4660920" y="3471480"/>
            <a:ext cx="4247640" cy="3185640"/>
          </a:xfrm>
          <a:prstGeom prst="rect">
            <a:avLst/>
          </a:prstGeom>
          <a:ln>
            <a:noFill/>
          </a:ln>
        </p:spPr>
      </p:pic>
      <p:pic>
        <p:nvPicPr>
          <p:cNvPr id="286384174" name="Grafik 13"/>
          <p:cNvPicPr/>
          <p:nvPr/>
        </p:nvPicPr>
        <p:blipFill>
          <a:blip r:embed="rId4"/>
          <a:stretch/>
        </p:blipFill>
        <p:spPr bwMode="auto">
          <a:xfrm>
            <a:off x="142920" y="3471480"/>
            <a:ext cx="4247640" cy="31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"/>
      </p:transition>
    </mc:Choice>
    <mc:Fallback xmlns="" xmlns:m="http://schemas.openxmlformats.org/officeDocument/2006/math" xmlns:w="http://schemas.openxmlformats.org/wordprocessingml/2006/main">
      <p:transition spd="slow" advClick="1">
        <p:cover dir="r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710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75710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75710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86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186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1863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680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25680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25680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847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33847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33847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6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21936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21936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3133526" name="TextShape 1"/>
          <p:cNvSpPr txBox="1"/>
          <p:nvPr/>
        </p:nvSpPr>
        <p:spPr bwMode="auto">
          <a:xfrm>
            <a:off x="755640" y="260280"/>
            <a:ext cx="6869880" cy="902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  <a:ea typeface="SimSun"/>
              </a:rPr>
              <a:t>Darstellendes Spiel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94611799" name="CustomShape 2"/>
          <p:cNvSpPr/>
          <p:nvPr/>
        </p:nvSpPr>
        <p:spPr bwMode="auto">
          <a:xfrm>
            <a:off x="3132000" y="1268280"/>
            <a:ext cx="2591640" cy="396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2000" b="0" strike="noStrike" spc="-1">
                <a:solidFill>
                  <a:srgbClr val="000000"/>
                </a:solidFill>
                <a:latin typeface="Comic Sans MS"/>
                <a:ea typeface="SimSun"/>
              </a:rPr>
              <a:t>Leistungskriterien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702655669" name="CustomShape 3"/>
          <p:cNvSpPr/>
          <p:nvPr/>
        </p:nvSpPr>
        <p:spPr bwMode="auto">
          <a:xfrm>
            <a:off x="539640" y="1989000"/>
            <a:ext cx="53269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Darstellerische gestalterische Leistungen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495644446" name="CustomShape 4"/>
          <p:cNvSpPr/>
          <p:nvPr/>
        </p:nvSpPr>
        <p:spPr bwMode="auto">
          <a:xfrm>
            <a:off x="539640" y="2492280"/>
            <a:ext cx="359964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Dramaturgische Leistungen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034010839" name="CustomShape 5"/>
          <p:cNvSpPr/>
          <p:nvPr/>
        </p:nvSpPr>
        <p:spPr bwMode="auto">
          <a:xfrm>
            <a:off x="539640" y="2997360"/>
            <a:ext cx="820836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Leistungen in Bezug auf Requisit, Raum, Kostüm, Klang/Geräusch, Licht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512429948" name="CustomShape 6"/>
          <p:cNvSpPr/>
          <p:nvPr/>
        </p:nvSpPr>
        <p:spPr bwMode="auto">
          <a:xfrm>
            <a:off x="539640" y="3500280"/>
            <a:ext cx="33109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Kreativität und Reflexion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30708443" name="CustomShape 7"/>
          <p:cNvSpPr/>
          <p:nvPr/>
        </p:nvSpPr>
        <p:spPr bwMode="auto">
          <a:xfrm>
            <a:off x="539640" y="4005360"/>
            <a:ext cx="38869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Organisatorische Leistungen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298552068" name="CustomShape 8"/>
          <p:cNvSpPr/>
          <p:nvPr/>
        </p:nvSpPr>
        <p:spPr bwMode="auto">
          <a:xfrm>
            <a:off x="539640" y="4508640"/>
            <a:ext cx="532692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Technisch-handwerkliche Leistungen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395686896" name="CustomShape 9"/>
          <p:cNvSpPr/>
          <p:nvPr/>
        </p:nvSpPr>
        <p:spPr bwMode="auto">
          <a:xfrm>
            <a:off x="539640" y="5013360"/>
            <a:ext cx="7127280" cy="366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  <a:tabLst>
                <a:tab pos="0" algn="l"/>
              </a:tabLst>
              <a:defRPr/>
            </a:pPr>
            <a:r>
              <a:rPr lang="de-DE" sz="1800" b="0" strike="noStrike" spc="-1">
                <a:solidFill>
                  <a:srgbClr val="000000"/>
                </a:solidFill>
                <a:latin typeface="Comic Sans MS"/>
                <a:ea typeface="SimSun"/>
              </a:rPr>
              <a:t>* Sozial-kommunikative Leistungen (der Einzelne in der Gruppe)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13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6313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6313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61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9461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94611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655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02655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02655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44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495644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495644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01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03401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03401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42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51242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51242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0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3070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30708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55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29855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29855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Effect">
                      <p:stCondLst>
                        <p:cond delay="indefinite"/>
                      </p:stCondLst>
                      <p:childTnLst>
                        <p:par>
                          <p:cTn id="5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686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395686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395686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6561826" name="CustomShape 1"/>
          <p:cNvSpPr/>
          <p:nvPr/>
        </p:nvSpPr>
        <p:spPr bwMode="auto">
          <a:xfrm>
            <a:off x="719280" y="654120"/>
            <a:ext cx="7770600" cy="13316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81720" tIns="40679" rIns="81720" bIns="40679">
            <a:noAutofit/>
          </a:bodyPr>
          <a:lstStyle/>
          <a:p>
            <a:pPr algn="ctr">
              <a:lnSpc>
                <a:spcPct val="104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  <a:defRPr/>
            </a:pPr>
            <a:r>
              <a:rPr lang="de-DE" sz="2900" b="0" strike="noStrike" spc="-1" dirty="0">
                <a:solidFill>
                  <a:srgbClr val="000000"/>
                </a:solidFill>
                <a:latin typeface="Trebuchet MS"/>
                <a:ea typeface="Microsoft YaHei"/>
              </a:rPr>
              <a:t>Das Wahlpflichtfach </a:t>
            </a:r>
            <a:endParaRPr lang="de-DE" sz="2900" b="0" strike="noStrike" spc="-1" dirty="0">
              <a:latin typeface="Arial"/>
            </a:endParaRPr>
          </a:p>
          <a:p>
            <a:pPr algn="ctr">
              <a:lnSpc>
                <a:spcPct val="104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  <a:defRPr/>
            </a:pPr>
            <a:r>
              <a:rPr lang="de-DE" sz="3600" b="0" strike="noStrike" spc="-1" dirty="0">
                <a:solidFill>
                  <a:srgbClr val="009900"/>
                </a:solidFill>
                <a:latin typeface="Trebuchet MS"/>
                <a:ea typeface="Microsoft YaHei"/>
              </a:rPr>
              <a:t>Ernährungs- und Verbraucherbildung</a:t>
            </a:r>
            <a:endParaRPr lang="de-DE" sz="3600" b="0" strike="noStrike" spc="-1" dirty="0">
              <a:latin typeface="Arial"/>
            </a:endParaRPr>
          </a:p>
          <a:p>
            <a:pPr algn="ctr">
              <a:lnSpc>
                <a:spcPct val="104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  <a:defRPr/>
            </a:pPr>
            <a:r>
              <a:rPr lang="de-DE" sz="1800" b="0" strike="noStrike" spc="-1" dirty="0">
                <a:solidFill>
                  <a:srgbClr val="000000"/>
                </a:solidFill>
                <a:latin typeface="Trebuchet MS"/>
                <a:ea typeface="Microsoft YaHei"/>
              </a:rPr>
              <a:t> 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343735731" name="Picture 2"/>
          <p:cNvPicPr/>
          <p:nvPr/>
        </p:nvPicPr>
        <p:blipFill>
          <a:blip r:embed="rId3"/>
          <a:stretch/>
        </p:blipFill>
        <p:spPr bwMode="auto">
          <a:xfrm>
            <a:off x="1436759" y="3354480"/>
            <a:ext cx="3266640" cy="2719080"/>
          </a:xfrm>
          <a:prstGeom prst="rect">
            <a:avLst/>
          </a:prstGeom>
          <a:ln>
            <a:noFill/>
          </a:ln>
        </p:spPr>
      </p:pic>
      <p:pic>
        <p:nvPicPr>
          <p:cNvPr id="1507199947" name="Picture 3"/>
          <p:cNvPicPr/>
          <p:nvPr/>
        </p:nvPicPr>
        <p:blipFill>
          <a:blip r:embed="rId4"/>
          <a:stretch/>
        </p:blipFill>
        <p:spPr bwMode="auto">
          <a:xfrm>
            <a:off x="4637160" y="2286000"/>
            <a:ext cx="2937960" cy="300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18DB4-E8D5-4DC1-AD20-BCCDE20F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88640"/>
            <a:ext cx="6870240" cy="1599840"/>
          </a:xfrm>
        </p:spPr>
        <p:txBody>
          <a:bodyPr/>
          <a:lstStyle/>
          <a:p>
            <a:pPr algn="ctr"/>
            <a:r>
              <a:rPr lang="de-DE" sz="3200" b="0" strike="noStrike" spc="-1" dirty="0">
                <a:solidFill>
                  <a:srgbClr val="009900"/>
                </a:solidFill>
                <a:latin typeface="Trebuchet MS"/>
                <a:ea typeface="Microsoft YaHei"/>
              </a:rPr>
              <a:t>Ernährungs- und Verbraucherbildung</a:t>
            </a:r>
            <a:br>
              <a:rPr lang="de-DE" sz="1800" b="0" strike="noStrike" spc="-1" dirty="0">
                <a:latin typeface="Arial"/>
              </a:rPr>
            </a:br>
            <a:endParaRPr lang="de-DE" dirty="0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38DDD643-C8CF-4541-9EE9-2050D7AAE51C}"/>
              </a:ext>
            </a:extLst>
          </p:cNvPr>
          <p:cNvSpPr/>
          <p:nvPr/>
        </p:nvSpPr>
        <p:spPr>
          <a:xfrm>
            <a:off x="1835696" y="1412776"/>
            <a:ext cx="360040" cy="864096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63DCE499-EBC7-455D-97A0-5B58005A34EA}"/>
              </a:ext>
            </a:extLst>
          </p:cNvPr>
          <p:cNvSpPr/>
          <p:nvPr/>
        </p:nvSpPr>
        <p:spPr>
          <a:xfrm>
            <a:off x="6300192" y="1356432"/>
            <a:ext cx="360040" cy="864096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9DB6F9-3FD0-4E80-9D66-F9C7B5C8630D}"/>
              </a:ext>
            </a:extLst>
          </p:cNvPr>
          <p:cNvSpPr txBox="1"/>
          <p:nvPr/>
        </p:nvSpPr>
        <p:spPr>
          <a:xfrm>
            <a:off x="5076056" y="2533474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Umweltbewusstes Handeln/</a:t>
            </a:r>
          </a:p>
          <a:p>
            <a:r>
              <a:rPr lang="de-DE" dirty="0"/>
              <a:t>     Nachhaltigkeit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Konsum/Einkauf/Verkauf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Produktion und Herstellung von Lebensmitteln/</a:t>
            </a:r>
          </a:p>
          <a:p>
            <a:r>
              <a:rPr lang="de-DE" dirty="0"/>
              <a:t>     Gebrauchsgegenständen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Umgang mit Geld und Finanzen (z.B. Verträge, Wohnung,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AE5282-E25D-4466-88E4-17128F477B9C}"/>
              </a:ext>
            </a:extLst>
          </p:cNvPr>
          <p:cNvSpPr txBox="1"/>
          <p:nvPr/>
        </p:nvSpPr>
        <p:spPr>
          <a:xfrm>
            <a:off x="529806" y="2533474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Ernährungslehre/</a:t>
            </a:r>
          </a:p>
          <a:p>
            <a:r>
              <a:rPr lang="de-DE" dirty="0"/>
              <a:t>    Gesundheitslehre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Haushaltsplanung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Speisenzubereitung in der Lehrküche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Sensorische Prüfungen (z.B. Geschmackstests)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Versuche</a:t>
            </a:r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F949B9-FB7C-48C0-BE33-75009F22D49B}"/>
              </a:ext>
            </a:extLst>
          </p:cNvPr>
          <p:cNvSpPr txBox="1"/>
          <p:nvPr/>
        </p:nvSpPr>
        <p:spPr>
          <a:xfrm>
            <a:off x="683568" y="57332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B050"/>
                </a:solidFill>
              </a:rPr>
              <a:t>Berufsorientierung, Informatische Bildung und ökonomische Bildung als verpflichtende Unterrichtsprinzipien</a:t>
            </a:r>
          </a:p>
        </p:txBody>
      </p:sp>
    </p:spTree>
    <p:extLst>
      <p:ext uri="{BB962C8B-B14F-4D97-AF65-F5344CB8AC3E}">
        <p14:creationId xmlns:p14="http://schemas.microsoft.com/office/powerpoint/2010/main" val="122416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E5A55-4DE8-457F-804D-D5B31171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600" b="0" strike="noStrike" spc="-1" dirty="0">
                <a:solidFill>
                  <a:srgbClr val="009900"/>
                </a:solidFill>
                <a:latin typeface="Trebuchet MS"/>
                <a:ea typeface="Microsoft YaHei"/>
              </a:rPr>
              <a:t>Andere/Außerschulische Lernorte</a:t>
            </a:r>
            <a:endParaRPr lang="de-DE" sz="3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2C0BAF-5AB3-4563-ABC2-714011B786EE}"/>
              </a:ext>
            </a:extLst>
          </p:cNvPr>
          <p:cNvSpPr txBox="1"/>
          <p:nvPr/>
        </p:nvSpPr>
        <p:spPr>
          <a:xfrm>
            <a:off x="611560" y="1628799"/>
            <a:ext cx="78466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Lehrküche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Computerraum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Supermarkt (z.B. Supermarkterkundungen)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Bauernhof (z.B. </a:t>
            </a:r>
            <a:r>
              <a:rPr lang="de-DE" sz="2800" dirty="0" err="1"/>
              <a:t>Asbacher</a:t>
            </a:r>
            <a:r>
              <a:rPr lang="de-DE" sz="2800" dirty="0"/>
              <a:t> Hütte)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Betriebe und Firmen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800" dirty="0"/>
              <a:t>Museen (z.B. Schokoladenmuseum in Köln</a:t>
            </a:r>
            <a:r>
              <a:rPr lang="de-DE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2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E5A55-4DE8-457F-804D-D5B311718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280"/>
            <a:ext cx="7414592" cy="1599840"/>
          </a:xfrm>
        </p:spPr>
        <p:txBody>
          <a:bodyPr/>
          <a:lstStyle/>
          <a:p>
            <a:pPr algn="ctr"/>
            <a:r>
              <a:rPr lang="de-DE" sz="3600" b="0" strike="noStrike" spc="-1" dirty="0">
                <a:solidFill>
                  <a:srgbClr val="009900"/>
                </a:solidFill>
                <a:latin typeface="Trebuchet MS"/>
                <a:ea typeface="Microsoft YaHei"/>
              </a:rPr>
              <a:t>Ziele des Faches</a:t>
            </a:r>
            <a:endParaRPr lang="de-DE" sz="3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2C0BAF-5AB3-4563-ABC2-714011B786EE}"/>
              </a:ext>
            </a:extLst>
          </p:cNvPr>
          <p:cNvSpPr txBox="1"/>
          <p:nvPr/>
        </p:nvSpPr>
        <p:spPr>
          <a:xfrm>
            <a:off x="611560" y="1628799"/>
            <a:ext cx="78466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Vermittlung lebensnaher Kompetenzen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SuS</a:t>
            </a:r>
            <a:r>
              <a:rPr lang="de-DE" dirty="0"/>
              <a:t> lernen, ihren Alltag selbstständig und verantwortungsbewusst zu gestalten </a:t>
            </a:r>
          </a:p>
          <a:p>
            <a:pPr lvl="1"/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Stärkung des sozialen und gemeinschaftlichen Handelns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Das Fach fördert soziale Fähigkeiten wie Empathie, Teamarbeit, Kommunikation</a:t>
            </a:r>
          </a:p>
          <a:p>
            <a:pPr lvl="1"/>
            <a:endParaRPr lang="de-DE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/>
              <a:t>Vorbereitung auf spätere Lebens- und Arbeitswelten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Das Fach greift Themen auf, die im späteren Leben – privat und beruflich- wichtig sind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850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E5A55-4DE8-457F-804D-D5B311718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280"/>
            <a:ext cx="7414592" cy="1599840"/>
          </a:xfrm>
        </p:spPr>
        <p:txBody>
          <a:bodyPr/>
          <a:lstStyle/>
          <a:p>
            <a:pPr algn="ctr"/>
            <a:r>
              <a:rPr lang="de-DE" sz="3600" b="0" strike="noStrike" spc="-1" dirty="0">
                <a:solidFill>
                  <a:srgbClr val="009900"/>
                </a:solidFill>
                <a:latin typeface="Trebuchet MS"/>
                <a:ea typeface="Microsoft YaHei"/>
              </a:rPr>
              <a:t>Für wen ist das Fach EVB geeignet?</a:t>
            </a:r>
            <a:endParaRPr lang="de-DE" sz="3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7B4943-3BC1-4CC1-B762-B8E0BFA89F0B}"/>
              </a:ext>
            </a:extLst>
          </p:cNvPr>
          <p:cNvSpPr txBox="1"/>
          <p:nvPr/>
        </p:nvSpPr>
        <p:spPr>
          <a:xfrm>
            <a:off x="827584" y="1916832"/>
            <a:ext cx="7414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Für Schülerinnen und Schüler, die …</a:t>
            </a:r>
          </a:p>
          <a:p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gerne praktisch arbeiten</a:t>
            </a:r>
          </a:p>
          <a:p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gerne im Team arbeiten </a:t>
            </a:r>
          </a:p>
          <a:p>
            <a:endParaRPr lang="de-DE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2000" dirty="0"/>
              <a:t>Interesse an Ernährung, Gesundheit sowie sozialen und wirtschaftlichen Themen haben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60063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2096866" name="TextShape 1"/>
          <p:cNvSpPr txBox="1"/>
          <p:nvPr/>
        </p:nvSpPr>
        <p:spPr bwMode="auto">
          <a:xfrm>
            <a:off x="826920" y="404640"/>
            <a:ext cx="6870240" cy="21394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000" b="1" strike="noStrike" spc="-1">
                <a:solidFill>
                  <a:srgbClr val="000000"/>
                </a:solidFill>
                <a:latin typeface="Comic Sans MS"/>
              </a:rPr>
              <a:t>Ökologie</a:t>
            </a:r>
            <a:endParaRPr lang="de-DE" sz="40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948532487" name="CustomShape 2"/>
          <p:cNvSpPr/>
          <p:nvPr/>
        </p:nvSpPr>
        <p:spPr bwMode="auto">
          <a:xfrm>
            <a:off x="155520" y="-1355759"/>
            <a:ext cx="7810200" cy="282851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077953434" name="CustomShape 3"/>
          <p:cNvSpPr/>
          <p:nvPr/>
        </p:nvSpPr>
        <p:spPr bwMode="auto">
          <a:xfrm>
            <a:off x="307800" y="-1203480"/>
            <a:ext cx="7810200" cy="282851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825600498" name="CustomShape 4"/>
          <p:cNvSpPr/>
          <p:nvPr/>
        </p:nvSpPr>
        <p:spPr bwMode="auto">
          <a:xfrm>
            <a:off x="460439" y="-1050840"/>
            <a:ext cx="7810200" cy="282851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375037209" name="Picture 7" descr="C:\Users\Julia\Desktop\36-energie-sicherheit_oekologie-seite_1160x420px_02.png"/>
          <p:cNvPicPr/>
          <p:nvPr/>
        </p:nvPicPr>
        <p:blipFill>
          <a:blip r:embed="rId3"/>
          <a:srcRect l="25974" r="25472"/>
          <a:stretch/>
        </p:blipFill>
        <p:spPr bwMode="auto">
          <a:xfrm>
            <a:off x="611640" y="2959920"/>
            <a:ext cx="2413800" cy="1800000"/>
          </a:xfrm>
          <a:prstGeom prst="rect">
            <a:avLst/>
          </a:prstGeom>
          <a:ln>
            <a:noFill/>
          </a:ln>
        </p:spPr>
      </p:pic>
      <p:pic>
        <p:nvPicPr>
          <p:cNvPr id="1664205529" name="Picture 8" descr="C:\Users\Julia\Desktop\welt-umwelt-oekologie-natur-content.jpg"/>
          <p:cNvPicPr/>
          <p:nvPr/>
        </p:nvPicPr>
        <p:blipFill>
          <a:blip r:embed="rId4"/>
          <a:srcRect l="27870" r="27729"/>
          <a:stretch/>
        </p:blipFill>
        <p:spPr bwMode="auto">
          <a:xfrm>
            <a:off x="3123000" y="2709000"/>
            <a:ext cx="2787840" cy="3059640"/>
          </a:xfrm>
          <a:prstGeom prst="rect">
            <a:avLst/>
          </a:prstGeom>
          <a:ln>
            <a:noFill/>
          </a:ln>
        </p:spPr>
      </p:pic>
      <p:pic>
        <p:nvPicPr>
          <p:cNvPr id="782839612" name="Picture 10" descr="Bildergebnis für nawi"/>
          <p:cNvPicPr/>
          <p:nvPr/>
        </p:nvPicPr>
        <p:blipFill>
          <a:blip r:embed="rId5"/>
          <a:stretch/>
        </p:blipFill>
        <p:spPr bwMode="auto">
          <a:xfrm>
            <a:off x="6289560" y="3069000"/>
            <a:ext cx="2098440" cy="209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09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209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209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0542743" name="TextShape 1"/>
          <p:cNvSpPr txBox="1"/>
          <p:nvPr/>
        </p:nvSpPr>
        <p:spPr bwMode="auto">
          <a:xfrm>
            <a:off x="2765875" y="621333"/>
            <a:ext cx="33656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Ökologie...</a:t>
            </a:r>
            <a:endParaRPr/>
          </a:p>
        </p:txBody>
      </p:sp>
      <p:pic>
        <p:nvPicPr>
          <p:cNvPr id="1636423776" name="Grafik 1045"/>
          <p:cNvPicPr/>
          <p:nvPr/>
        </p:nvPicPr>
        <p:blipFill>
          <a:blip r:embed="rId3"/>
          <a:srcRect r="5159"/>
          <a:stretch/>
        </p:blipFill>
        <p:spPr bwMode="auto">
          <a:xfrm rot="5400000">
            <a:off x="-12609" y="2056729"/>
            <a:ext cx="4815812" cy="4392000"/>
          </a:xfrm>
          <a:prstGeom prst="rect">
            <a:avLst/>
          </a:prstGeom>
          <a:ln>
            <a:noFill/>
          </a:ln>
        </p:spPr>
      </p:pic>
      <p:sp>
        <p:nvSpPr>
          <p:cNvPr id="1646615390" name="TextShape 2"/>
          <p:cNvSpPr txBox="1"/>
          <p:nvPr/>
        </p:nvSpPr>
        <p:spPr bwMode="auto">
          <a:xfrm>
            <a:off x="4905655" y="2453030"/>
            <a:ext cx="3600000" cy="22900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de-DE" sz="2600" b="1" strike="noStrike" spc="-1">
                <a:latin typeface="Arial"/>
              </a:rPr>
              <a:t>ist die Lehre von den Lebewesen und ihren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de-DE" sz="2600" b="1" strike="noStrike" spc="-1">
                <a:latin typeface="Arial"/>
              </a:rPr>
              <a:t>Wechselwirkungen mit der Umwelt.</a:t>
            </a: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  <a:p>
            <a:pPr>
              <a:lnSpc>
                <a:spcPct val="150000"/>
              </a:lnSpc>
              <a:defRPr/>
            </a:pPr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7510247" name="CustomShape 1"/>
          <p:cNvSpPr/>
          <p:nvPr/>
        </p:nvSpPr>
        <p:spPr bwMode="auto">
          <a:xfrm>
            <a:off x="468360" y="1486080"/>
            <a:ext cx="29509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neugierig sein 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230482160" name="CustomShape 2"/>
          <p:cNvSpPr/>
          <p:nvPr/>
        </p:nvSpPr>
        <p:spPr bwMode="auto">
          <a:xfrm>
            <a:off x="241200" y="620640"/>
            <a:ext cx="7776720" cy="555120"/>
          </a:xfrm>
          <a:prstGeom prst="rect">
            <a:avLst/>
          </a:prstGeom>
          <a:noFill/>
          <a:ln w="936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3200" b="1" strike="noStrike" spc="-1">
                <a:solidFill>
                  <a:srgbClr val="000000"/>
                </a:solidFill>
                <a:latin typeface="Comic Sans MS"/>
              </a:rPr>
              <a:t>Anforderungen an das Fach Ökologie</a:t>
            </a:r>
            <a:endParaRPr lang="de-DE" sz="3200" b="0" strike="noStrike" spc="-1">
              <a:latin typeface="Arial"/>
            </a:endParaRPr>
          </a:p>
        </p:txBody>
      </p:sp>
      <p:sp>
        <p:nvSpPr>
          <p:cNvPr id="2071294050" name="CustomShape 3"/>
          <p:cNvSpPr/>
          <p:nvPr/>
        </p:nvSpPr>
        <p:spPr bwMode="auto">
          <a:xfrm>
            <a:off x="486000" y="2060640"/>
            <a:ext cx="39909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aufmerksam beobachten 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2019205642" name="CustomShape 4"/>
          <p:cNvSpPr/>
          <p:nvPr/>
        </p:nvSpPr>
        <p:spPr bwMode="auto">
          <a:xfrm>
            <a:off x="500040" y="2638440"/>
            <a:ext cx="7656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interessiert sein an Experimenten und am Basteln  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351760454" name="CustomShape 5"/>
          <p:cNvSpPr/>
          <p:nvPr/>
        </p:nvSpPr>
        <p:spPr bwMode="auto">
          <a:xfrm>
            <a:off x="492840" y="3214440"/>
            <a:ext cx="52804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Diagramme auswerten und anlegen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205883669" name="CustomShape 6"/>
          <p:cNvSpPr/>
          <p:nvPr/>
        </p:nvSpPr>
        <p:spPr bwMode="auto">
          <a:xfrm>
            <a:off x="497520" y="4439160"/>
            <a:ext cx="64735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Experimente durchführen und analysieren </a:t>
            </a:r>
            <a:endParaRPr lang="de-DE" sz="2400" b="0" strike="noStrike" spc="-1">
              <a:latin typeface="Arial"/>
            </a:endParaRPr>
          </a:p>
        </p:txBody>
      </p:sp>
      <p:sp>
        <p:nvSpPr>
          <p:cNvPr id="1901595525" name="CustomShape 7"/>
          <p:cNvSpPr/>
          <p:nvPr/>
        </p:nvSpPr>
        <p:spPr bwMode="auto">
          <a:xfrm>
            <a:off x="486000" y="3870720"/>
            <a:ext cx="40186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* selbstständiges Arbeiten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82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30482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30482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475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475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294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071294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71294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20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1920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19205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7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517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51760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59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90159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90159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Effect">
                      <p:stCondLst>
                        <p:cond delay="indefinite"/>
                      </p:stCondLst>
                      <p:childTnLst>
                        <p:par>
                          <p:cTn id="4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88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20588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20588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2479378" name="TextShape 1"/>
          <p:cNvSpPr txBox="1"/>
          <p:nvPr/>
        </p:nvSpPr>
        <p:spPr bwMode="auto">
          <a:xfrm>
            <a:off x="684360" y="11592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Organisation</a:t>
            </a:r>
            <a:endParaRPr/>
          </a:p>
        </p:txBody>
      </p:sp>
      <p:sp>
        <p:nvSpPr>
          <p:cNvPr id="987901181" name="TextShape 2"/>
          <p:cNvSpPr txBox="1"/>
          <p:nvPr/>
        </p:nvSpPr>
        <p:spPr bwMode="auto">
          <a:xfrm>
            <a:off x="468360" y="2349360"/>
            <a:ext cx="7848360" cy="1871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9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1 aus 7</a:t>
            </a:r>
            <a:endParaRPr/>
          </a:p>
          <a:p>
            <a:pPr marL="343080" indent="-342720">
              <a:lnSpc>
                <a:spcPct val="9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6. – 10. Schuljahr</a:t>
            </a:r>
            <a:endParaRPr/>
          </a:p>
          <a:p>
            <a:pPr marL="343080" indent="-342720">
              <a:lnSpc>
                <a:spcPct val="9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Hauptfachcharakter</a:t>
            </a:r>
            <a:endParaRPr/>
          </a:p>
          <a:p>
            <a:pPr marL="360">
              <a:lnSpc>
                <a:spcPct val="90000"/>
              </a:lnSpc>
              <a:spcBef>
                <a:spcPts val="561"/>
              </a:spcBef>
              <a:buClr>
                <a:srgbClr val="000000"/>
              </a:buClr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/>
          </a:p>
        </p:txBody>
      </p:sp>
      <p:pic>
        <p:nvPicPr>
          <p:cNvPr id="1768435761" name="Picture 11" descr="Magister Laukhard"/>
          <p:cNvPicPr/>
          <p:nvPr/>
        </p:nvPicPr>
        <p:blipFill>
          <a:blip r:embed="rId3"/>
          <a:stretch/>
        </p:blipFill>
        <p:spPr bwMode="auto">
          <a:xfrm>
            <a:off x="6659640" y="5589720"/>
            <a:ext cx="1928520" cy="105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47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1247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1247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0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8790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87901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01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87901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87901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01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87901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87901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901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987901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987901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5341976" name="TextShape 1"/>
          <p:cNvSpPr txBox="1"/>
          <p:nvPr/>
        </p:nvSpPr>
        <p:spPr bwMode="auto">
          <a:xfrm>
            <a:off x="685800" y="15228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3600" b="0" strike="noStrike" spc="-1">
                <a:solidFill>
                  <a:srgbClr val="000000"/>
                </a:solidFill>
                <a:latin typeface="Comic Sans MS"/>
              </a:rPr>
              <a:t>Themen:</a:t>
            </a:r>
            <a:endParaRPr/>
          </a:p>
        </p:txBody>
      </p:sp>
      <p:sp>
        <p:nvSpPr>
          <p:cNvPr id="1547179758" name="TextShape 2"/>
          <p:cNvSpPr txBox="1"/>
          <p:nvPr/>
        </p:nvSpPr>
        <p:spPr bwMode="auto">
          <a:xfrm>
            <a:off x="1339296" y="1223565"/>
            <a:ext cx="7695720" cy="486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3200" b="0" strike="noStrike" spc="-1">
                <a:latin typeface="Arial"/>
              </a:rPr>
              <a:t>→	</a:t>
            </a:r>
            <a:r>
              <a:rPr lang="de-DE" sz="2400" b="0" strike="noStrike" spc="-1">
                <a:latin typeface="Arial"/>
              </a:rPr>
              <a:t>schulnahe Ökosysteme (Kl. 6)</a:t>
            </a:r>
            <a:endParaRPr sz="2400"/>
          </a:p>
          <a:p>
            <a:pPr>
              <a:defRPr/>
            </a:pPr>
            <a:endParaRPr sz="2400" b="0" strike="noStrike" spc="-1">
              <a:latin typeface="Arial"/>
            </a:endParaRPr>
          </a:p>
          <a:p>
            <a:pPr>
              <a:defRPr/>
            </a:pPr>
            <a:r>
              <a:rPr lang="de-DE" sz="2400" b="0" strike="noStrike" spc="-1">
                <a:latin typeface="Arial"/>
              </a:rPr>
              <a:t>→	Boden und Landwirtschaft (Kl. 7)</a:t>
            </a:r>
            <a:endParaRPr sz="2400"/>
          </a:p>
          <a:p>
            <a:pPr>
              <a:defRPr/>
            </a:pPr>
            <a:endParaRPr sz="2400" b="0" strike="noStrike" spc="-1">
              <a:latin typeface="Arial"/>
            </a:endParaRPr>
          </a:p>
          <a:p>
            <a:pPr>
              <a:defRPr/>
            </a:pPr>
            <a:r>
              <a:rPr lang="de-DE" sz="2400" b="0" strike="noStrike" spc="-1">
                <a:latin typeface="Arial"/>
              </a:rPr>
              <a:t>→	Stadtökologie (Kl. 8)</a:t>
            </a:r>
            <a:endParaRPr sz="2400"/>
          </a:p>
          <a:p>
            <a:pPr>
              <a:defRPr/>
            </a:pPr>
            <a:endParaRPr sz="2400" b="0" strike="noStrike" spc="-1">
              <a:latin typeface="Arial"/>
            </a:endParaRPr>
          </a:p>
          <a:p>
            <a:pPr>
              <a:defRPr/>
            </a:pPr>
            <a:r>
              <a:rPr lang="de-DE" sz="2400" b="0" strike="noStrike" spc="-1">
                <a:latin typeface="Arial"/>
              </a:rPr>
              <a:t>→	Umweltschutz, Energie und Klimwandel (Kl. 9)</a:t>
            </a:r>
            <a:endParaRPr sz="2400"/>
          </a:p>
          <a:p>
            <a:pPr>
              <a:defRPr/>
            </a:pPr>
            <a:endParaRPr sz="2400" b="0" strike="noStrike" spc="-1">
              <a:latin typeface="Arial"/>
            </a:endParaRPr>
          </a:p>
          <a:p>
            <a:pPr>
              <a:defRPr/>
            </a:pPr>
            <a:r>
              <a:rPr lang="de-DE" sz="2400" b="0" strike="noStrike" spc="-1">
                <a:latin typeface="Arial"/>
              </a:rPr>
              <a:t>→	extreme Lebensräume und</a:t>
            </a:r>
            <a:endParaRPr sz="2400"/>
          </a:p>
          <a:p>
            <a:pPr>
              <a:defRPr/>
            </a:pPr>
            <a:r>
              <a:rPr lang="de-DE" sz="2400" b="0" strike="noStrike" spc="-1">
                <a:latin typeface="Arial"/>
              </a:rPr>
              <a:t>	 Gentechnologie (Kl. 10)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12210" name="TextShape 1"/>
          <p:cNvSpPr txBox="1"/>
          <p:nvPr/>
        </p:nvSpPr>
        <p:spPr bwMode="auto">
          <a:xfrm>
            <a:off x="685800" y="15228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Themen:</a:t>
            </a:r>
            <a:endParaRPr/>
          </a:p>
        </p:txBody>
      </p:sp>
      <p:sp>
        <p:nvSpPr>
          <p:cNvPr id="1833717220" name="TextShape 2"/>
          <p:cNvSpPr txBox="1"/>
          <p:nvPr/>
        </p:nvSpPr>
        <p:spPr bwMode="auto">
          <a:xfrm>
            <a:off x="685800" y="1828800"/>
            <a:ext cx="7695720" cy="365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3200" b="0" strike="noStrike" spc="-1">
                <a:latin typeface="Arial"/>
              </a:rPr>
              <a:t>→ schulnahe Ökosysteme (Kl. 6)</a:t>
            </a:r>
            <a:endParaRPr/>
          </a:p>
          <a:p>
            <a:pPr>
              <a:defRPr/>
            </a:pPr>
            <a:endParaRPr lang="de-DE" sz="3200" b="0" strike="noStrike" spc="-1">
              <a:latin typeface="Arial"/>
            </a:endParaRPr>
          </a:p>
        </p:txBody>
      </p:sp>
      <p:pic>
        <p:nvPicPr>
          <p:cNvPr id="1683762407" name="Grafik 1049"/>
          <p:cNvPicPr/>
          <p:nvPr/>
        </p:nvPicPr>
        <p:blipFill>
          <a:blip r:embed="rId3"/>
          <a:stretch/>
        </p:blipFill>
        <p:spPr bwMode="auto">
          <a:xfrm>
            <a:off x="4892400" y="2376000"/>
            <a:ext cx="4179600" cy="3134880"/>
          </a:xfrm>
          <a:prstGeom prst="rect">
            <a:avLst/>
          </a:prstGeom>
          <a:ln>
            <a:noFill/>
          </a:ln>
        </p:spPr>
      </p:pic>
      <p:pic>
        <p:nvPicPr>
          <p:cNvPr id="384109752" name="Grafik 1050"/>
          <p:cNvPicPr/>
          <p:nvPr/>
        </p:nvPicPr>
        <p:blipFill>
          <a:blip r:embed="rId4"/>
          <a:srcRect b="44932"/>
          <a:stretch/>
        </p:blipFill>
        <p:spPr bwMode="auto">
          <a:xfrm>
            <a:off x="432000" y="2901600"/>
            <a:ext cx="4285800" cy="314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6180881" name="TextShape 1"/>
          <p:cNvSpPr txBox="1"/>
          <p:nvPr/>
        </p:nvSpPr>
        <p:spPr bwMode="auto">
          <a:xfrm>
            <a:off x="685800" y="15228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Themen:</a:t>
            </a:r>
            <a:endParaRPr/>
          </a:p>
        </p:txBody>
      </p:sp>
      <p:sp>
        <p:nvSpPr>
          <p:cNvPr id="1326166792" name="TextShape 2"/>
          <p:cNvSpPr txBox="1"/>
          <p:nvPr/>
        </p:nvSpPr>
        <p:spPr bwMode="auto">
          <a:xfrm>
            <a:off x="685800" y="1828800"/>
            <a:ext cx="7695720" cy="365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3200" b="0" strike="noStrike" spc="-1">
                <a:latin typeface="Arial"/>
              </a:rPr>
              <a:t>→ Boden und Landwirtschaft (Kl. 7)</a:t>
            </a:r>
            <a:endParaRPr/>
          </a:p>
          <a:p>
            <a:pPr>
              <a:defRPr/>
            </a:pPr>
            <a:endParaRPr lang="de-DE" sz="3200" b="0" strike="noStrike" spc="-1">
              <a:latin typeface="Arial"/>
            </a:endParaRPr>
          </a:p>
          <a:p>
            <a:pPr>
              <a:defRPr/>
            </a:pPr>
            <a:endParaRPr lang="de-DE" sz="3200" b="0" strike="noStrike" spc="-1">
              <a:latin typeface="Arial"/>
            </a:endParaRPr>
          </a:p>
        </p:txBody>
      </p:sp>
      <p:pic>
        <p:nvPicPr>
          <p:cNvPr id="82960685" name="Grafik 1053"/>
          <p:cNvPicPr/>
          <p:nvPr/>
        </p:nvPicPr>
        <p:blipFill>
          <a:blip r:embed="rId3"/>
          <a:stretch/>
        </p:blipFill>
        <p:spPr bwMode="auto">
          <a:xfrm>
            <a:off x="1528920" y="2492896"/>
            <a:ext cx="5184000" cy="2902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9056292" name="TextShape 1"/>
          <p:cNvSpPr txBox="1"/>
          <p:nvPr/>
        </p:nvSpPr>
        <p:spPr bwMode="auto">
          <a:xfrm>
            <a:off x="685800" y="15228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de-DE" sz="4400" b="0" strike="noStrike" spc="-1">
                <a:solidFill>
                  <a:srgbClr val="000000"/>
                </a:solidFill>
                <a:latin typeface="Comic Sans MS"/>
              </a:rPr>
              <a:t>Themen:</a:t>
            </a:r>
            <a:endParaRPr/>
          </a:p>
        </p:txBody>
      </p:sp>
      <p:sp>
        <p:nvSpPr>
          <p:cNvPr id="1601025136" name="TextShape 2"/>
          <p:cNvSpPr txBox="1"/>
          <p:nvPr/>
        </p:nvSpPr>
        <p:spPr bwMode="auto">
          <a:xfrm>
            <a:off x="685800" y="1828800"/>
            <a:ext cx="7695720" cy="3657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de-DE" sz="3200" b="0" strike="noStrike" spc="-1">
                <a:latin typeface="Arial"/>
              </a:rPr>
              <a:t>→ Stadtökologie (Kl. 8)</a:t>
            </a:r>
            <a:endParaRPr/>
          </a:p>
          <a:p>
            <a:pPr>
              <a:defRPr/>
            </a:pPr>
            <a:endParaRPr lang="de-DE" sz="3200" b="0" strike="noStrike" spc="-1">
              <a:latin typeface="Arial"/>
            </a:endParaRPr>
          </a:p>
          <a:p>
            <a:pPr>
              <a:defRPr/>
            </a:pPr>
            <a:endParaRPr lang="de-DE" sz="3200" b="0" strike="noStrike" spc="-1">
              <a:latin typeface="Arial"/>
            </a:endParaRPr>
          </a:p>
        </p:txBody>
      </p:sp>
      <p:pic>
        <p:nvPicPr>
          <p:cNvPr id="686372330" name="Grafik 1056"/>
          <p:cNvPicPr/>
          <p:nvPr/>
        </p:nvPicPr>
        <p:blipFill>
          <a:blip r:embed="rId3"/>
          <a:stretch/>
        </p:blipFill>
        <p:spPr bwMode="auto">
          <a:xfrm>
            <a:off x="926802" y="2376685"/>
            <a:ext cx="4158360" cy="2441160"/>
          </a:xfrm>
          <a:prstGeom prst="rect">
            <a:avLst/>
          </a:prstGeom>
          <a:ln>
            <a:noFill/>
          </a:ln>
        </p:spPr>
      </p:pic>
      <p:sp>
        <p:nvSpPr>
          <p:cNvPr id="746532571" name="Textfeld 734353930"/>
          <p:cNvSpPr txBox="1"/>
          <p:nvPr/>
        </p:nvSpPr>
        <p:spPr bwMode="auto">
          <a:xfrm>
            <a:off x="5137241" y="3597265"/>
            <a:ext cx="2852226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Wie sieht eine nachhaltige </a:t>
            </a:r>
          </a:p>
          <a:p>
            <a:pPr>
              <a:defRPr/>
            </a:pPr>
            <a:r>
              <a:t>Stadt aus?</a:t>
            </a:r>
          </a:p>
        </p:txBody>
      </p:sp>
      <p:sp>
        <p:nvSpPr>
          <p:cNvPr id="982460049" name="Textfeld 734425099"/>
          <p:cNvSpPr txBox="1"/>
          <p:nvPr/>
        </p:nvSpPr>
        <p:spPr bwMode="auto">
          <a:xfrm>
            <a:off x="5085162" y="2725130"/>
            <a:ext cx="3411332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Was sollte bei der Stadtplanung </a:t>
            </a:r>
          </a:p>
          <a:p>
            <a:pPr>
              <a:defRPr/>
            </a:pPr>
            <a:r>
              <a:t>beachtet werden?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5185439" name="TextShape 1"/>
          <p:cNvSpPr txBox="1"/>
          <p:nvPr/>
        </p:nvSpPr>
        <p:spPr bwMode="auto">
          <a:xfrm>
            <a:off x="684360" y="260280"/>
            <a:ext cx="6870240" cy="844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000" b="1" strike="noStrike" spc="-1">
                <a:solidFill>
                  <a:srgbClr val="000000"/>
                </a:solidFill>
                <a:latin typeface="Comic Sans MS"/>
              </a:rPr>
              <a:t>Ökologie</a:t>
            </a:r>
            <a:endParaRPr lang="de-DE" sz="40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563192703" name="Grafik 5"/>
          <p:cNvPicPr/>
          <p:nvPr/>
        </p:nvPicPr>
        <p:blipFill>
          <a:blip r:embed="rId3"/>
          <a:stretch/>
        </p:blipFill>
        <p:spPr bwMode="auto">
          <a:xfrm>
            <a:off x="417600" y="894240"/>
            <a:ext cx="2569680" cy="2048400"/>
          </a:xfrm>
          <a:prstGeom prst="rect">
            <a:avLst/>
          </a:prstGeom>
          <a:ln>
            <a:noFill/>
          </a:ln>
        </p:spPr>
      </p:pic>
      <p:pic>
        <p:nvPicPr>
          <p:cNvPr id="1908408450" name="Picture 2" descr="Bildergebnis für kompost"/>
          <p:cNvPicPr/>
          <p:nvPr/>
        </p:nvPicPr>
        <p:blipFill>
          <a:blip r:embed="rId4"/>
          <a:stretch/>
        </p:blipFill>
        <p:spPr bwMode="auto">
          <a:xfrm>
            <a:off x="611640" y="3357000"/>
            <a:ext cx="2910600" cy="2592000"/>
          </a:xfrm>
          <a:prstGeom prst="rect">
            <a:avLst/>
          </a:prstGeom>
          <a:ln>
            <a:noFill/>
          </a:ln>
        </p:spPr>
      </p:pic>
      <p:pic>
        <p:nvPicPr>
          <p:cNvPr id="1745605407" name="Picture 4" descr="Bildergebnis für kernkraftwerk"/>
          <p:cNvPicPr/>
          <p:nvPr/>
        </p:nvPicPr>
        <p:blipFill>
          <a:blip r:embed="rId5"/>
          <a:stretch/>
        </p:blipFill>
        <p:spPr bwMode="auto">
          <a:xfrm>
            <a:off x="4362480" y="3505680"/>
            <a:ext cx="3287880" cy="2295000"/>
          </a:xfrm>
          <a:prstGeom prst="rect">
            <a:avLst/>
          </a:prstGeom>
          <a:ln>
            <a:noFill/>
          </a:ln>
        </p:spPr>
      </p:pic>
      <p:pic>
        <p:nvPicPr>
          <p:cNvPr id="388028541" name="Picture 6" descr="Bildergebnis für flugzeug"/>
          <p:cNvPicPr/>
          <p:nvPr/>
        </p:nvPicPr>
        <p:blipFill>
          <a:blip r:embed="rId6"/>
          <a:stretch/>
        </p:blipFill>
        <p:spPr bwMode="auto">
          <a:xfrm>
            <a:off x="2834640" y="1787759"/>
            <a:ext cx="3055320" cy="1720800"/>
          </a:xfrm>
          <a:prstGeom prst="rect">
            <a:avLst/>
          </a:prstGeom>
          <a:ln>
            <a:noFill/>
          </a:ln>
        </p:spPr>
      </p:pic>
      <p:sp>
        <p:nvSpPr>
          <p:cNvPr id="1745600640" name="CustomShape 2"/>
          <p:cNvSpPr/>
          <p:nvPr/>
        </p:nvSpPr>
        <p:spPr bwMode="auto">
          <a:xfrm>
            <a:off x="155520" y="-1927080"/>
            <a:ext cx="6048000" cy="40287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539745503" name="CustomShape 3"/>
          <p:cNvSpPr/>
          <p:nvPr/>
        </p:nvSpPr>
        <p:spPr bwMode="auto">
          <a:xfrm>
            <a:off x="307800" y="-1774800"/>
            <a:ext cx="6048000" cy="40287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902748771" name="Picture 12" descr="Bildergebnis für vogel"/>
          <p:cNvPicPr/>
          <p:nvPr/>
        </p:nvPicPr>
        <p:blipFill>
          <a:blip r:embed="rId7"/>
          <a:stretch/>
        </p:blipFill>
        <p:spPr bwMode="auto">
          <a:xfrm>
            <a:off x="5220000" y="244080"/>
            <a:ext cx="2392920" cy="167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690921" name="TextShape 1"/>
          <p:cNvSpPr txBox="1"/>
          <p:nvPr/>
        </p:nvSpPr>
        <p:spPr bwMode="auto">
          <a:xfrm>
            <a:off x="684360" y="260280"/>
            <a:ext cx="6870240" cy="844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000" b="1" strike="noStrike" spc="-1">
                <a:solidFill>
                  <a:srgbClr val="000000"/>
                </a:solidFill>
                <a:latin typeface="Comic Sans MS"/>
              </a:rPr>
              <a:t>Ökologie</a:t>
            </a:r>
            <a:endParaRPr lang="de-DE" sz="40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750585928" name="CustomShape 2"/>
          <p:cNvSpPr/>
          <p:nvPr/>
        </p:nvSpPr>
        <p:spPr bwMode="auto">
          <a:xfrm>
            <a:off x="395280" y="719280"/>
            <a:ext cx="56145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  <a:defRPr/>
            </a:pPr>
            <a:r>
              <a:rPr lang="de-DE" sz="2400" b="1" strike="noStrike" spc="-1">
                <a:solidFill>
                  <a:srgbClr val="000000"/>
                </a:solidFill>
                <a:latin typeface="Comic Sans MS"/>
              </a:rPr>
              <a:t>Experimente:</a:t>
            </a:r>
            <a:endParaRPr lang="de-DE" sz="2400" b="0" strike="noStrike" spc="-1">
              <a:latin typeface="Arial"/>
            </a:endParaRPr>
          </a:p>
        </p:txBody>
      </p:sp>
      <p:pic>
        <p:nvPicPr>
          <p:cNvPr id="1846849261" name="Picture 9" descr="C:\Users\User\Pictures\Schule\MTN\20131119_135858.jpg"/>
          <p:cNvPicPr/>
          <p:nvPr/>
        </p:nvPicPr>
        <p:blipFill>
          <a:blip r:embed="rId3"/>
          <a:stretch/>
        </p:blipFill>
        <p:spPr bwMode="auto">
          <a:xfrm>
            <a:off x="4644000" y="1343160"/>
            <a:ext cx="4026960" cy="3020760"/>
          </a:xfrm>
          <a:prstGeom prst="rect">
            <a:avLst/>
          </a:prstGeom>
          <a:ln>
            <a:noFill/>
          </a:ln>
        </p:spPr>
      </p:pic>
      <p:pic>
        <p:nvPicPr>
          <p:cNvPr id="1824076360" name="Grafik 5"/>
          <p:cNvPicPr/>
          <p:nvPr/>
        </p:nvPicPr>
        <p:blipFill>
          <a:blip r:embed="rId4"/>
          <a:stretch/>
        </p:blipFill>
        <p:spPr bwMode="auto">
          <a:xfrm>
            <a:off x="413280" y="1340640"/>
            <a:ext cx="4027680" cy="3020760"/>
          </a:xfrm>
          <a:prstGeom prst="rect">
            <a:avLst/>
          </a:prstGeom>
          <a:ln>
            <a:noFill/>
          </a:ln>
        </p:spPr>
      </p:pic>
      <p:pic>
        <p:nvPicPr>
          <p:cNvPr id="638281" name="Grafik 6"/>
          <p:cNvPicPr/>
          <p:nvPr/>
        </p:nvPicPr>
        <p:blipFill>
          <a:blip r:embed="rId5"/>
          <a:stretch/>
        </p:blipFill>
        <p:spPr bwMode="auto">
          <a:xfrm>
            <a:off x="2304360" y="4437000"/>
            <a:ext cx="4273200" cy="22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301116" name="CustomShape 1"/>
          <p:cNvSpPr/>
          <p:nvPr/>
        </p:nvSpPr>
        <p:spPr bwMode="auto">
          <a:xfrm>
            <a:off x="1909800" y="1484280"/>
            <a:ext cx="64083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de-DE" sz="3600" b="0" strike="noStrike" spc="-1">
                <a:solidFill>
                  <a:srgbClr val="000000"/>
                </a:solidFill>
                <a:latin typeface="Comic Sans MS"/>
              </a:rPr>
              <a:t>Sport und Gesundheit</a:t>
            </a:r>
            <a:endParaRPr lang="de-DE" sz="3600" b="0" strike="noStrike" spc="-1">
              <a:latin typeface="Arial"/>
            </a:endParaRPr>
          </a:p>
        </p:txBody>
      </p:sp>
      <p:pic>
        <p:nvPicPr>
          <p:cNvPr id="721064870" name="Grafik 2"/>
          <p:cNvPicPr/>
          <p:nvPr/>
        </p:nvPicPr>
        <p:blipFill>
          <a:blip r:embed="rId3"/>
          <a:stretch/>
        </p:blipFill>
        <p:spPr bwMode="auto">
          <a:xfrm>
            <a:off x="3276720" y="2781360"/>
            <a:ext cx="2857320" cy="238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2246577" name="Titel 1"/>
          <p:cNvSpPr>
            <a:spLocks noGrp="1"/>
          </p:cNvSpPr>
          <p:nvPr>
            <p:ph type="title"/>
          </p:nvPr>
        </p:nvSpPr>
        <p:spPr bwMode="auto">
          <a:xfrm>
            <a:off x="971599" y="5157192"/>
            <a:ext cx="6840760" cy="216024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de-DE" sz="1000">
                <a:solidFill>
                  <a:schemeClr val="tx1"/>
                </a:solidFill>
              </a:rPr>
              <a:t>Zugriff am 27. August unter </a:t>
            </a:r>
            <a:r>
              <a:rPr lang="de-DE" sz="1000" i="1">
                <a:solidFill>
                  <a:schemeClr val="tx1"/>
                </a:solidFill>
              </a:rPr>
              <a:t>http://cdn4.spiegel.de/images/image-307747-galleryV9-tsxy.jpg</a:t>
            </a:r>
            <a:endParaRPr/>
          </a:p>
        </p:txBody>
      </p:sp>
      <p:pic>
        <p:nvPicPr>
          <p:cNvPr id="227547625" name="Inhaltsplatzhalter 3" descr="image-307747-galleryV9-tsxy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6875" b="6875"/>
          <a:stretch/>
        </p:blipFill>
        <p:spPr bwMode="auto">
          <a:xfrm>
            <a:off x="971599" y="1014581"/>
            <a:ext cx="6768753" cy="401111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9572266" name="Titel 1"/>
          <p:cNvSpPr>
            <a:spLocks noGrp="1"/>
          </p:cNvSpPr>
          <p:nvPr>
            <p:ph type="title"/>
          </p:nvPr>
        </p:nvSpPr>
        <p:spPr bwMode="auto">
          <a:xfrm>
            <a:off x="786106" y="5013176"/>
            <a:ext cx="6738222" cy="43204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de-DE" sz="1000">
                <a:solidFill>
                  <a:schemeClr val="tx1"/>
                </a:solidFill>
              </a:rPr>
              <a:t>Zugriff am 27. August unter </a:t>
            </a:r>
            <a:r>
              <a:rPr lang="nl-NL" sz="1000" i="1">
                <a:solidFill>
                  <a:schemeClr val="tx1"/>
                </a:solidFill>
              </a:rPr>
              <a:t>http://media.aws.iaaf.org/media/Original/22cb3269-66c5-4ad5-b731-736aa0f2d68a.jpg?v=-726554054</a:t>
            </a:r>
            <a:endParaRPr lang="de-DE" sz="1000" i="1">
              <a:solidFill>
                <a:schemeClr val="tx1"/>
              </a:solidFill>
            </a:endParaRPr>
          </a:p>
        </p:txBody>
      </p:sp>
      <p:pic>
        <p:nvPicPr>
          <p:cNvPr id="1430222620" name="Inhaltsplatzhalter 7" descr="22cb3269-66c5-4ad5-b731-736aa0f2d68a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5416" b="5415"/>
          <a:stretch/>
        </p:blipFill>
        <p:spPr bwMode="auto">
          <a:xfrm>
            <a:off x="786106" y="880263"/>
            <a:ext cx="6738222" cy="399302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502853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000" b="1" u="sng"/>
              <a:t>Warum Sport?</a:t>
            </a:r>
            <a:endParaRPr/>
          </a:p>
        </p:txBody>
      </p:sp>
      <p:sp>
        <p:nvSpPr>
          <p:cNvPr id="1819515339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i="1"/>
              <a:t>Sport</a:t>
            </a:r>
            <a:r>
              <a:rPr lang="en-US" sz="2800"/>
              <a:t>  ist für </a:t>
            </a:r>
            <a:r>
              <a:rPr lang="en-US" sz="2800" b="1"/>
              <a:t>Entwicklung</a:t>
            </a:r>
            <a:r>
              <a:rPr lang="en-US" sz="2800"/>
              <a:t> und </a:t>
            </a:r>
            <a:r>
              <a:rPr lang="en-US" sz="2800" b="1"/>
              <a:t>Gesundheit von  Kindern und Jugendlichen </a:t>
            </a:r>
            <a:r>
              <a:rPr lang="en-US" sz="2800"/>
              <a:t>unabdingbar. </a:t>
            </a:r>
            <a:endParaRPr/>
          </a:p>
          <a:p>
            <a:pPr>
              <a:defRPr/>
            </a:pPr>
            <a:r>
              <a:rPr lang="en-US" sz="2800"/>
              <a:t>Sport leistet einen unverzichtbaren Beitrag  zur nachhaltigen </a:t>
            </a:r>
            <a:r>
              <a:rPr lang="en-US" sz="2800" b="1"/>
              <a:t>Gesunderhaltung unserer Gesellschaft.   </a:t>
            </a:r>
            <a:endParaRPr lang="de-DE" sz="2800" b="1"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4594084" name="TextShape 1"/>
          <p:cNvSpPr txBox="1"/>
          <p:nvPr/>
        </p:nvSpPr>
        <p:spPr bwMode="auto">
          <a:xfrm>
            <a:off x="755640" y="189000"/>
            <a:ext cx="6870240" cy="1960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000" b="1" strike="noStrike" spc="-1">
                <a:solidFill>
                  <a:srgbClr val="000000"/>
                </a:solidFill>
                <a:latin typeface="Comic Sans MS"/>
              </a:rPr>
              <a:t>Der Unterricht im Wahlpflichtfach</a:t>
            </a:r>
            <a:endParaRPr lang="de-DE" sz="40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407885683" name="CustomShape 2"/>
          <p:cNvSpPr/>
          <p:nvPr/>
        </p:nvSpPr>
        <p:spPr bwMode="auto">
          <a:xfrm>
            <a:off x="755640" y="2447589"/>
            <a:ext cx="7129800" cy="374795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Handlungsorientierung</a:t>
            </a:r>
            <a:endParaRPr lang="de-DE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Verknüpfung von Theorie und Praxis</a:t>
            </a:r>
            <a:endParaRPr lang="de-DE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Berufsorientierung</a:t>
            </a:r>
            <a:endParaRPr lang="de-DE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4 Klassenarbeiten (Klasse 6:3)</a:t>
            </a:r>
            <a:endParaRPr lang="de-DE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Klasse 6-8: vierstündig </a:t>
            </a:r>
            <a:endParaRPr lang="de-DE" sz="2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Klasse 9-10: dreistündig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9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459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459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0788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0788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0788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40788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0788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0788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40788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40788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40788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40788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40788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40788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885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407885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407885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92096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188641"/>
            <a:ext cx="6875463" cy="1512168"/>
          </a:xfrm>
        </p:spPr>
        <p:txBody>
          <a:bodyPr/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3200" b="1"/>
              <a:t>Sport und Gesundheit − </a:t>
            </a:r>
            <a:r>
              <a:rPr lang="de-DE" sz="3200" b="1" u="sng"/>
              <a:t>Sporttheorie</a:t>
            </a:r>
            <a:br>
              <a:rPr lang="de-DE" sz="3200" b="1"/>
            </a:br>
            <a:r>
              <a:rPr lang="de-DE" sz="3200" b="1"/>
              <a:t>Themenbereiche (&gt;„Lernfelder“)</a:t>
            </a:r>
            <a:endParaRPr/>
          </a:p>
        </p:txBody>
      </p:sp>
      <p:sp>
        <p:nvSpPr>
          <p:cNvPr id="646992151" name="Text Box 5"/>
          <p:cNvSpPr txBox="1">
            <a:spLocks noChangeArrowheads="1"/>
          </p:cNvSpPr>
          <p:nvPr/>
        </p:nvSpPr>
        <p:spPr bwMode="auto">
          <a:xfrm>
            <a:off x="431850" y="1700808"/>
            <a:ext cx="7559675" cy="83317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>
              <a:spcBef>
                <a:spcPts val="1125"/>
              </a:spcBef>
              <a:buFontTx/>
              <a:buNone/>
              <a:defRPr/>
            </a:pPr>
            <a:r>
              <a:rPr lang="de-DE" sz="2400">
                <a:solidFill>
                  <a:srgbClr val="000000"/>
                </a:solidFill>
              </a:rPr>
              <a:t>* </a:t>
            </a:r>
            <a:r>
              <a:rPr lang="de-DE" sz="2400" b="1">
                <a:solidFill>
                  <a:srgbClr val="000000"/>
                </a:solidFill>
              </a:rPr>
              <a:t>Bewegungslehre</a:t>
            </a:r>
            <a:r>
              <a:rPr lang="de-DE" sz="2400">
                <a:solidFill>
                  <a:srgbClr val="000000"/>
                </a:solidFill>
              </a:rPr>
              <a:t> (Bewegungsbeschreibungen, Phasenbilder, etc.)</a:t>
            </a:r>
            <a:endParaRPr/>
          </a:p>
        </p:txBody>
      </p:sp>
      <p:sp>
        <p:nvSpPr>
          <p:cNvPr id="659310393" name="Text Box 6"/>
          <p:cNvSpPr txBox="1">
            <a:spLocks noChangeArrowheads="1"/>
          </p:cNvSpPr>
          <p:nvPr/>
        </p:nvSpPr>
        <p:spPr bwMode="auto">
          <a:xfrm>
            <a:off x="611560" y="2627457"/>
            <a:ext cx="7019925" cy="83317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>
              <a:spcBef>
                <a:spcPts val="1125"/>
              </a:spcBef>
              <a:buFontTx/>
              <a:buNone/>
              <a:defRPr/>
            </a:pPr>
            <a:r>
              <a:rPr lang="de-DE" sz="2400">
                <a:solidFill>
                  <a:srgbClr val="000000"/>
                </a:solidFill>
              </a:rPr>
              <a:t>* </a:t>
            </a:r>
            <a:r>
              <a:rPr lang="de-DE" sz="2400" b="1">
                <a:solidFill>
                  <a:srgbClr val="000000"/>
                </a:solidFill>
              </a:rPr>
              <a:t>Trainingslehre</a:t>
            </a:r>
            <a:r>
              <a:rPr lang="de-DE" sz="2400">
                <a:solidFill>
                  <a:srgbClr val="000000"/>
                </a:solidFill>
              </a:rPr>
              <a:t> (Trainingsmethoden, Technik und Taktik, etc.)</a:t>
            </a:r>
            <a:endParaRPr/>
          </a:p>
        </p:txBody>
      </p:sp>
      <p:sp>
        <p:nvSpPr>
          <p:cNvPr id="192863483" name="Text Box 7"/>
          <p:cNvSpPr txBox="1">
            <a:spLocks noChangeArrowheads="1"/>
          </p:cNvSpPr>
          <p:nvPr/>
        </p:nvSpPr>
        <p:spPr bwMode="auto">
          <a:xfrm>
            <a:off x="971599" y="3474610"/>
            <a:ext cx="7019925" cy="83317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>
              <a:spcBef>
                <a:spcPts val="1125"/>
              </a:spcBef>
              <a:buFontTx/>
              <a:buNone/>
              <a:defRPr/>
            </a:pPr>
            <a:r>
              <a:rPr lang="de-DE" sz="2400">
                <a:solidFill>
                  <a:srgbClr val="000000"/>
                </a:solidFill>
              </a:rPr>
              <a:t>* </a:t>
            </a:r>
            <a:r>
              <a:rPr lang="de-DE" sz="2400" b="1">
                <a:solidFill>
                  <a:srgbClr val="000000"/>
                </a:solidFill>
              </a:rPr>
              <a:t>Sportbiologie</a:t>
            </a:r>
            <a:r>
              <a:rPr lang="de-DE" sz="2400">
                <a:solidFill>
                  <a:srgbClr val="000000"/>
                </a:solidFill>
              </a:rPr>
              <a:t> (Atmung, Muskeln, Energiebereitstellung, etc.) </a:t>
            </a:r>
            <a:endParaRPr/>
          </a:p>
        </p:txBody>
      </p:sp>
      <p:sp>
        <p:nvSpPr>
          <p:cNvPr id="635373895" name="Text Box 8"/>
          <p:cNvSpPr txBox="1">
            <a:spLocks noChangeArrowheads="1"/>
          </p:cNvSpPr>
          <p:nvPr/>
        </p:nvSpPr>
        <p:spPr bwMode="auto">
          <a:xfrm>
            <a:off x="1292891" y="4337745"/>
            <a:ext cx="6840537" cy="46384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>
              <a:spcBef>
                <a:spcPts val="1125"/>
              </a:spcBef>
              <a:buFontTx/>
              <a:buNone/>
              <a:defRPr/>
            </a:pPr>
            <a:r>
              <a:rPr lang="de-DE" sz="2400">
                <a:solidFill>
                  <a:srgbClr val="000000"/>
                </a:solidFill>
              </a:rPr>
              <a:t>* </a:t>
            </a:r>
            <a:r>
              <a:rPr lang="en-US" sz="2400" b="1"/>
              <a:t>Ernährung </a:t>
            </a:r>
            <a:r>
              <a:rPr lang="en-US" sz="2400"/>
              <a:t>(Gesundheit und Wohlbefinden) </a:t>
            </a:r>
            <a:endParaRPr lang="de-DE" sz="2400" b="1">
              <a:solidFill>
                <a:srgbClr val="000000"/>
              </a:solidFill>
            </a:endParaRPr>
          </a:p>
        </p:txBody>
      </p:sp>
      <p:sp>
        <p:nvSpPr>
          <p:cNvPr id="974965829" name="Text Box 9"/>
          <p:cNvSpPr txBox="1">
            <a:spLocks noChangeArrowheads="1"/>
          </p:cNvSpPr>
          <p:nvPr/>
        </p:nvSpPr>
        <p:spPr bwMode="auto">
          <a:xfrm>
            <a:off x="1835696" y="4801591"/>
            <a:ext cx="6659562" cy="83317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>
              <a:spcBef>
                <a:spcPts val="1125"/>
              </a:spcBef>
              <a:buFontTx/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Spiele spielen </a:t>
            </a:r>
            <a:r>
              <a:rPr lang="de-DE" sz="2400">
                <a:solidFill>
                  <a:srgbClr val="000000"/>
                </a:solidFill>
              </a:rPr>
              <a:t>(fair play, Regeln, Schiri und Aggression im Sport)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92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92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992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6992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6992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31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931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9310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63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863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863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3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5373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5373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96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496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4965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902431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200" b="1"/>
              <a:t>Sport und Gesundheit − </a:t>
            </a:r>
            <a:r>
              <a:rPr lang="de-DE" sz="3200" b="1" u="sng"/>
              <a:t>Sporttheorie</a:t>
            </a:r>
            <a:br>
              <a:rPr lang="de-DE" sz="3200" b="1"/>
            </a:br>
            <a:r>
              <a:rPr lang="de-DE" sz="3200" b="1"/>
              <a:t>Themenbereiche (&gt;„Lernfelder“)</a:t>
            </a:r>
            <a:endParaRPr lang="de-DE" sz="3200"/>
          </a:p>
        </p:txBody>
      </p:sp>
      <p:sp>
        <p:nvSpPr>
          <p:cNvPr id="1461573126" name="Text Box 10"/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685800" y="1828800"/>
            <a:ext cx="7696200" cy="344671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spAutoFit/>
          </a:bodyPr>
          <a:lstStyle>
            <a:lvl1pPr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/>
                <a:cs typeface="Arial"/>
              </a:defRPr>
            </a:lvl1pPr>
            <a:lvl2pPr marL="742950" indent="-28575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omic Sans MS"/>
                <a:cs typeface="Arial"/>
              </a:defRPr>
            </a:lvl2pPr>
            <a:lvl3pPr marL="1143000" indent="-228600" defTabSz="449263">
              <a:spcBef>
                <a:spcPts val="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omic Sans MS"/>
                <a:cs typeface="Arial"/>
              </a:defRPr>
            </a:lvl3pPr>
            <a:lvl4pPr marL="1600200" indent="-228600" defTabSz="449263">
              <a:spcBef>
                <a:spcPts val="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4pPr>
            <a:lvl5pPr marL="2057400" indent="-228600" defTabSz="449263">
              <a:spcBef>
                <a:spcPts val="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5pPr>
            <a:lvl6pPr marL="25146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6pPr>
            <a:lvl7pPr marL="29718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7pPr>
            <a:lvl8pPr marL="34290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8pPr>
            <a:lvl9pPr marL="3886200" indent="-228600" defTabSz="449263">
              <a:spcBef>
                <a:spcPts val="0"/>
              </a:spcBef>
              <a:spcAft>
                <a:spcPts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omic Sans MS"/>
                <a:cs typeface="Arial"/>
              </a:defRPr>
            </a:lvl9pPr>
          </a:lstStyle>
          <a:p>
            <a:pPr marL="0" indent="0">
              <a:spcBef>
                <a:spcPts val="1125"/>
              </a:spcBef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Olympische Spiele </a:t>
            </a:r>
            <a:r>
              <a:rPr lang="de-DE" sz="2400">
                <a:solidFill>
                  <a:srgbClr val="000000"/>
                </a:solidFill>
              </a:rPr>
              <a:t>(Antike und Neuzeit)</a:t>
            </a:r>
            <a:endParaRPr/>
          </a:p>
          <a:p>
            <a:pPr>
              <a:spcBef>
                <a:spcPts val="1125"/>
              </a:spcBef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Berufsfeld Sport </a:t>
            </a:r>
            <a:r>
              <a:rPr lang="de-DE" sz="2400">
                <a:solidFill>
                  <a:srgbClr val="000000"/>
                </a:solidFill>
              </a:rPr>
              <a:t>(Berufe rund um Sport und Gesundheit)</a:t>
            </a:r>
            <a:endParaRPr/>
          </a:p>
          <a:p>
            <a:pPr>
              <a:spcBef>
                <a:spcPts val="1125"/>
              </a:spcBef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Ökologie und Ökonomie des Sports</a:t>
            </a:r>
            <a:endParaRPr/>
          </a:p>
          <a:p>
            <a:pPr>
              <a:spcBef>
                <a:spcPts val="1125"/>
              </a:spcBef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Sport im Wandel der Zeit </a:t>
            </a:r>
            <a:r>
              <a:rPr lang="de-DE" sz="2400">
                <a:solidFill>
                  <a:srgbClr val="000000"/>
                </a:solidFill>
              </a:rPr>
              <a:t>(Sportgeschichte)</a:t>
            </a:r>
            <a:endParaRPr/>
          </a:p>
          <a:p>
            <a:pPr>
              <a:spcBef>
                <a:spcPts val="1125"/>
              </a:spcBef>
              <a:buNone/>
              <a:defRPr/>
            </a:pPr>
            <a:r>
              <a:rPr lang="de-DE" sz="2400" b="1">
                <a:solidFill>
                  <a:srgbClr val="000000"/>
                </a:solidFill>
              </a:rPr>
              <a:t>* Sport in Politik und Medien</a:t>
            </a:r>
            <a:endParaRPr/>
          </a:p>
          <a:p>
            <a:pPr marL="0" indent="0">
              <a:spcBef>
                <a:spcPts val="1125"/>
              </a:spcBef>
              <a:buNone/>
              <a:defRPr/>
            </a:pPr>
            <a:endParaRPr lang="de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57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157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1573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57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157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1573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57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157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1573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57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157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1573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573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1573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1573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222612" name="Titel 1"/>
          <p:cNvSpPr>
            <a:spLocks noGrp="1"/>
          </p:cNvSpPr>
          <p:nvPr>
            <p:ph type="title"/>
          </p:nvPr>
        </p:nvSpPr>
        <p:spPr bwMode="auto">
          <a:xfrm>
            <a:off x="827584" y="4869159"/>
            <a:ext cx="6840761" cy="43204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de-DE" sz="1000">
                <a:solidFill>
                  <a:schemeClr val="tx1"/>
                </a:solidFill>
              </a:rPr>
              <a:t>Zugriff am 27. August unter </a:t>
            </a:r>
            <a:r>
              <a:rPr lang="de-DE" sz="1000" i="1">
                <a:solidFill>
                  <a:schemeClr val="tx1"/>
                </a:solidFill>
              </a:rPr>
              <a:t>http://img2.wikia.nocookie.net/__</a:t>
            </a:r>
            <a:r>
              <a:rPr lang="de-DE" sz="1000" i="1"/>
              <a:t>cb20140706161841/tanz/de/images/c/c3/1906 74_dance-dancing-dancer-hip-hop-rnb-girls-girls-dancing-dancers-movement-posture-jeans_p.jpg</a:t>
            </a:r>
            <a:endParaRPr lang="de-DE" sz="1000" i="1">
              <a:solidFill>
                <a:schemeClr val="tx1"/>
              </a:solidFill>
            </a:endParaRPr>
          </a:p>
        </p:txBody>
      </p:sp>
      <p:pic>
        <p:nvPicPr>
          <p:cNvPr id="154363115" name="Inhaltsplatzhalter 4" descr="190647_dance-dancing-dancer-hip-hop-rnb-girls-girls-dancing-dancers-movement-posture-jeans_p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1827" b="1825"/>
          <a:stretch/>
        </p:blipFill>
        <p:spPr bwMode="auto">
          <a:xfrm>
            <a:off x="855158" y="764704"/>
            <a:ext cx="6804755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0357986" name="Titel 1"/>
          <p:cNvSpPr>
            <a:spLocks noGrp="1"/>
          </p:cNvSpPr>
          <p:nvPr>
            <p:ph type="title"/>
          </p:nvPr>
        </p:nvSpPr>
        <p:spPr bwMode="auto">
          <a:xfrm>
            <a:off x="611560" y="404664"/>
            <a:ext cx="7054552" cy="1008112"/>
          </a:xfrm>
        </p:spPr>
        <p:txBody>
          <a:bodyPr/>
          <a:lstStyle/>
          <a:p>
            <a:pPr>
              <a:defRPr/>
            </a:pPr>
            <a:r>
              <a:rPr lang="de-DE" sz="3200" b="1"/>
              <a:t>Sport und Gesundheit: </a:t>
            </a:r>
            <a:r>
              <a:rPr lang="de-DE" sz="3200" b="1" u="sng"/>
              <a:t>Fragestellungen</a:t>
            </a:r>
            <a:r>
              <a:rPr lang="de-DE" sz="3200" b="1"/>
              <a:t> (beispielhaft)</a:t>
            </a:r>
            <a:endParaRPr/>
          </a:p>
        </p:txBody>
      </p:sp>
      <p:sp>
        <p:nvSpPr>
          <p:cNvPr id="1940666103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683568" y="1628800"/>
            <a:ext cx="7696200" cy="4073624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-"/>
              <a:defRPr/>
            </a:pPr>
            <a:r>
              <a:rPr lang="en-US" sz="2400"/>
              <a:t>Wie kann Sport in die Lebens- und Freizeitgestaltung sinnvoll und nachhaltig integriert werden? </a:t>
            </a:r>
            <a:endParaRPr/>
          </a:p>
          <a:p>
            <a:pPr>
              <a:buFontTx/>
              <a:buChar char="-"/>
              <a:defRPr/>
            </a:pPr>
            <a:r>
              <a:rPr lang="en-US" sz="2400"/>
              <a:t>Wie  kann Sport zu gesunder Lebensführung beitragen?</a:t>
            </a:r>
            <a:endParaRPr/>
          </a:p>
          <a:p>
            <a:pPr>
              <a:buFontTx/>
              <a:buChar char="-"/>
              <a:defRPr/>
            </a:pPr>
            <a:r>
              <a:rPr lang="en-US" sz="2400"/>
              <a:t>Wie ernähre ich mich richtig?</a:t>
            </a:r>
            <a:endParaRPr/>
          </a:p>
          <a:p>
            <a:pPr>
              <a:buFontTx/>
              <a:buChar char="-"/>
              <a:defRPr/>
            </a:pPr>
            <a:r>
              <a:rPr lang="en-US" sz="2400"/>
              <a:t>Wie gelingt es, im  Einklang mit Körper, Natur und Umwelt, Sport zu treiben?</a:t>
            </a:r>
            <a:endParaRPr/>
          </a:p>
          <a:p>
            <a:pPr>
              <a:buFontTx/>
              <a:buChar char="-"/>
              <a:defRPr/>
            </a:pPr>
            <a:r>
              <a:rPr lang="en-US" sz="2400"/>
              <a:t>Wie positioniert sich der Sport im Spannungsfeld von Wirtschaft und Medien?</a:t>
            </a:r>
            <a:endParaRPr lang="de-DE" sz="2400"/>
          </a:p>
          <a:p>
            <a:pPr marL="0" indent="0" algn="ctr">
              <a:buNone/>
              <a:defRPr/>
            </a:pPr>
            <a:endParaRPr lang="de-DE" sz="1800"/>
          </a:p>
          <a:p>
            <a:pPr marL="0" indent="0" algn="ctr">
              <a:buNone/>
              <a:defRPr/>
            </a:pPr>
            <a:endParaRPr lang="de-DE"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7820773" name="Titel 1"/>
          <p:cNvSpPr>
            <a:spLocks noGrp="1"/>
          </p:cNvSpPr>
          <p:nvPr>
            <p:ph type="title"/>
          </p:nvPr>
        </p:nvSpPr>
        <p:spPr bwMode="auto">
          <a:xfrm>
            <a:off x="899592" y="5085184"/>
            <a:ext cx="6624736" cy="43204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de-DE" sz="1000">
                <a:solidFill>
                  <a:schemeClr val="tx1"/>
                </a:solidFill>
              </a:rPr>
              <a:t>Zugriff am 27. August unter </a:t>
            </a:r>
            <a:r>
              <a:rPr lang="de-DE" sz="1000" i="1">
                <a:solidFill>
                  <a:schemeClr val="tx1"/>
                </a:solidFill>
              </a:rPr>
              <a:t>https://upload.wikimedia.org/wikipedia/commons/4/45/CRO_-_DEN_(03)_-_2010_European_Men's_Handball_Championship.jpg</a:t>
            </a:r>
            <a:endParaRPr/>
          </a:p>
        </p:txBody>
      </p:sp>
      <p:pic>
        <p:nvPicPr>
          <p:cNvPr id="1332287365" name="Inhaltsplatzhalter 3" descr="CRO_-_DEN_(03)_-_2010_European_Men's_Handball_Championship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5556" b="5555"/>
          <a:stretch/>
        </p:blipFill>
        <p:spPr bwMode="auto">
          <a:xfrm>
            <a:off x="904841" y="923701"/>
            <a:ext cx="6619487" cy="406777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7052328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200" b="1"/>
              <a:t>Sport und Gesundheit – Die </a:t>
            </a:r>
            <a:r>
              <a:rPr lang="de-DE" sz="3200" b="1" u="sng"/>
              <a:t>Praxis</a:t>
            </a:r>
            <a:endParaRPr/>
          </a:p>
        </p:txBody>
      </p:sp>
      <p:sp>
        <p:nvSpPr>
          <p:cNvPr id="204531919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683568" y="1700808"/>
            <a:ext cx="7696200" cy="3657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/>
              <a:t>Neben traditionellen Sportarten auch Sportarten der  “modernen Bewegungskultur” sowie weitere Sportarten:</a:t>
            </a:r>
            <a:endParaRPr/>
          </a:p>
          <a:p>
            <a:pPr>
              <a:defRPr/>
            </a:pPr>
            <a:r>
              <a:rPr lang="en-US" sz="2800"/>
              <a:t>&gt; </a:t>
            </a:r>
            <a:r>
              <a:rPr lang="en-US" sz="2800" i="1"/>
              <a:t>Fußball, Handball, Basketball, Volleyball</a:t>
            </a:r>
            <a:endParaRPr/>
          </a:p>
          <a:p>
            <a:pPr>
              <a:defRPr/>
            </a:pPr>
            <a:r>
              <a:rPr lang="en-US" sz="2800" i="1"/>
              <a:t>&gt; Leichtathletik, Turnen, Schwimmen</a:t>
            </a:r>
            <a:endParaRPr/>
          </a:p>
          <a:p>
            <a:pPr>
              <a:defRPr/>
            </a:pPr>
            <a:r>
              <a:rPr lang="en-US" sz="2800"/>
              <a:t>&gt; </a:t>
            </a:r>
            <a:r>
              <a:rPr lang="en-US" sz="2800" b="1" u="sng"/>
              <a:t>plus</a:t>
            </a:r>
            <a:r>
              <a:rPr lang="en-US" sz="2800"/>
              <a:t>: </a:t>
            </a:r>
            <a:r>
              <a:rPr lang="en-US" sz="2800" i="1"/>
              <a:t>Parkour, Klettern, Hockey, Tischtennis</a:t>
            </a:r>
            <a:r>
              <a:rPr lang="en-US" sz="2800"/>
              <a:t> etc.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de-DE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7507798" name="Titel 1"/>
          <p:cNvSpPr>
            <a:spLocks noGrp="1"/>
          </p:cNvSpPr>
          <p:nvPr>
            <p:ph type="title"/>
          </p:nvPr>
        </p:nvSpPr>
        <p:spPr bwMode="auto">
          <a:xfrm>
            <a:off x="1058222" y="5157192"/>
            <a:ext cx="6610122" cy="36004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de-DE" sz="1000">
                <a:solidFill>
                  <a:schemeClr val="tx1"/>
                </a:solidFill>
              </a:rPr>
              <a:t>Zugriff am 27. August unter </a:t>
            </a:r>
            <a:r>
              <a:rPr lang="de-DE" sz="1000" i="1">
                <a:solidFill>
                  <a:schemeClr val="tx1"/>
                </a:solidFill>
              </a:rPr>
              <a:t>http://www.longfield.uk.com/Sport/Clubs%20and%20Academies%20Pictures/ Badminton.jpg</a:t>
            </a:r>
            <a:endParaRPr/>
          </a:p>
        </p:txBody>
      </p:sp>
      <p:pic>
        <p:nvPicPr>
          <p:cNvPr id="1225045008" name="Inhaltsplatzhalter 4" descr="Badminton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8736" b="8736"/>
          <a:stretch/>
        </p:blipFill>
        <p:spPr bwMode="auto">
          <a:xfrm>
            <a:off x="1058222" y="692775"/>
            <a:ext cx="6682130" cy="432818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0070126" name="Titel 1"/>
          <p:cNvSpPr>
            <a:spLocks noGrp="1"/>
          </p:cNvSpPr>
          <p:nvPr>
            <p:ph type="title"/>
          </p:nvPr>
        </p:nvSpPr>
        <p:spPr bwMode="auto">
          <a:xfrm>
            <a:off x="685800" y="152400"/>
            <a:ext cx="6870700" cy="1620416"/>
          </a:xfrm>
        </p:spPr>
        <p:txBody>
          <a:bodyPr/>
          <a:lstStyle/>
          <a:p>
            <a:pPr>
              <a:defRPr/>
            </a:pPr>
            <a:r>
              <a:rPr lang="de-DE" sz="3200" b="1" u="sng"/>
              <a:t>Wer</a:t>
            </a:r>
            <a:r>
              <a:rPr lang="de-DE" sz="3200" b="1"/>
              <a:t> sollte Sport und Gesundheit wählen?</a:t>
            </a:r>
            <a:endParaRPr lang="de-DE" sz="3200"/>
          </a:p>
        </p:txBody>
      </p:sp>
      <p:sp>
        <p:nvSpPr>
          <p:cNvPr id="2145611790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de-DE" sz="2000"/>
              <a:t>sportliches </a:t>
            </a:r>
            <a:r>
              <a:rPr lang="de-DE" sz="2000" b="1"/>
              <a:t>Interesse</a:t>
            </a:r>
            <a:r>
              <a:rPr lang="de-DE" sz="2000"/>
              <a:t> und Freude am Sport</a:t>
            </a:r>
            <a:endParaRPr/>
          </a:p>
          <a:p>
            <a:pPr algn="just">
              <a:lnSpc>
                <a:spcPct val="120000"/>
              </a:lnSpc>
              <a:defRPr/>
            </a:pPr>
            <a:r>
              <a:rPr lang="de-DE" sz="2000"/>
              <a:t>hohe </a:t>
            </a:r>
            <a:r>
              <a:rPr lang="de-DE" sz="2000" b="1"/>
              <a:t>körperliche</a:t>
            </a:r>
            <a:r>
              <a:rPr lang="de-DE" sz="2000"/>
              <a:t> Belastbarkeit (keine gesundheitlichen Einschränkungen) und Leistungsbereitschaft</a:t>
            </a:r>
            <a:endParaRPr/>
          </a:p>
          <a:p>
            <a:pPr algn="just">
              <a:lnSpc>
                <a:spcPct val="120000"/>
              </a:lnSpc>
              <a:defRPr/>
            </a:pPr>
            <a:r>
              <a:rPr lang="de-DE" sz="2000"/>
              <a:t>Teamfähigkeit</a:t>
            </a:r>
            <a:endParaRPr/>
          </a:p>
          <a:p>
            <a:pPr algn="just">
              <a:lnSpc>
                <a:spcPct val="120000"/>
              </a:lnSpc>
              <a:defRPr/>
            </a:pPr>
            <a:r>
              <a:rPr lang="de-DE" sz="2000"/>
              <a:t>ausgeprägtes </a:t>
            </a:r>
            <a:r>
              <a:rPr lang="de-DE" sz="2000" b="1"/>
              <a:t>Bewegungstalent</a:t>
            </a:r>
            <a:endParaRPr/>
          </a:p>
          <a:p>
            <a:pPr algn="just">
              <a:lnSpc>
                <a:spcPct val="120000"/>
              </a:lnSpc>
              <a:defRPr/>
            </a:pPr>
            <a:r>
              <a:rPr lang="de-DE" sz="2000"/>
              <a:t>Interesse für sporttheoretische Themen und Inhalte sowie </a:t>
            </a:r>
            <a:r>
              <a:rPr lang="de-DE" sz="2000" b="1"/>
              <a:t>Bereitschaft zum Arbeiten in der Sporttheorie</a:t>
            </a:r>
            <a:endParaRPr/>
          </a:p>
          <a:p>
            <a:pPr marL="0" indent="0" algn="just">
              <a:buNone/>
              <a:defRPr/>
            </a:pPr>
            <a:endParaRPr lang="de-DE" sz="2000" b="1"/>
          </a:p>
          <a:p>
            <a:pPr algn="just">
              <a:defRPr/>
            </a:pPr>
            <a:endParaRPr lang="de-DE" sz="2000"/>
          </a:p>
          <a:p>
            <a:pPr>
              <a:defRPr/>
            </a:pPr>
            <a:endParaRPr lang="de-DE" sz="2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87200250" name="CustomShape 1"/>
          <p:cNvSpPr/>
          <p:nvPr/>
        </p:nvSpPr>
        <p:spPr bwMode="auto">
          <a:xfrm>
            <a:off x="539640" y="836640"/>
            <a:ext cx="6840000" cy="762120"/>
          </a:xfrm>
          <a:prstGeom prst="rect">
            <a:avLst/>
          </a:prstGeom>
          <a:solidFill>
            <a:srgbClr val="EAEAEA"/>
          </a:solidFill>
          <a:ln w="9360">
            <a:solidFill>
              <a:srgbClr val="FF0000"/>
            </a:solidFill>
            <a:miter/>
          </a:ln>
          <a:effectLst>
            <a:outerShdw dist="107423" dir="2700000" algn="ctr" rotWithShape="0">
              <a:schemeClr val="bg2">
                <a:alpha val="50000"/>
              </a:scheme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latin typeface="Arial"/>
            </a:endParaRPr>
          </a:p>
        </p:txBody>
      </p:sp>
      <p:pic>
        <p:nvPicPr>
          <p:cNvPr id="1124672232" name="Picture 2" descr="http://www.merkur-online.de/bilder/2009/05/19/303987/373968209-wahl-2009-eurpaeische-zentralbank-1f09.jpg"/>
          <p:cNvPicPr/>
          <p:nvPr/>
        </p:nvPicPr>
        <p:blipFill>
          <a:blip r:embed="rId3"/>
          <a:stretch/>
        </p:blipFill>
        <p:spPr bwMode="auto">
          <a:xfrm>
            <a:off x="3996000" y="2781000"/>
            <a:ext cx="4524120" cy="339048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74745809" name="Picture 5" descr="http://images.vector-images.com/clp/186278/clp133548.jpg"/>
          <p:cNvPicPr/>
          <p:nvPr/>
        </p:nvPicPr>
        <p:blipFill>
          <a:blip r:embed="rId4"/>
          <a:stretch/>
        </p:blipFill>
        <p:spPr bwMode="auto">
          <a:xfrm>
            <a:off x="642960" y="3000240"/>
            <a:ext cx="2742840" cy="2857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993739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Worum geht’s? 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33412198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2009537244" name="CustomShape 3"/>
          <p:cNvSpPr/>
          <p:nvPr/>
        </p:nvSpPr>
        <p:spPr bwMode="auto">
          <a:xfrm>
            <a:off x="611640" y="2133000"/>
            <a:ext cx="7920360" cy="1187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Georgia"/>
                <a:ea typeface="ＭＳ Ｐゴシック"/>
              </a:rPr>
              <a:t>Die SuS sollen sinnvolle und nachhaltige wirtschaftliche  Entscheidungen aus Sicht der Verbraucher, der Arbeitgeber und des Staates treffen können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2395024" name="TextShape 1"/>
          <p:cNvSpPr txBox="1"/>
          <p:nvPr/>
        </p:nvSpPr>
        <p:spPr bwMode="auto">
          <a:xfrm>
            <a:off x="539640" y="836640"/>
            <a:ext cx="6870240" cy="1007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omic Sans MS"/>
              </a:rPr>
              <a:t>Die Wahl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857491449" name="CustomShape 2"/>
          <p:cNvSpPr/>
          <p:nvPr/>
        </p:nvSpPr>
        <p:spPr bwMode="auto">
          <a:xfrm>
            <a:off x="1835280" y="2413440"/>
            <a:ext cx="5272200" cy="17971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1. Wahl, 2. Wahl</a:t>
            </a:r>
            <a:endParaRPr lang="de-DE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Umwahl nach 1. Halbjahr nur </a:t>
            </a:r>
            <a:endParaRPr lang="de-DE" sz="2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Comic Sans MS"/>
              </a:rPr>
              <a:t>  Ausnahme</a:t>
            </a:r>
            <a:endParaRPr lang="de-DE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39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2395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2395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49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5749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57491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49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5749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57491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491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857491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857491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324415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6: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Stiftung Warentest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Sicher informieren und bewerten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Produkttests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uvm…</a:t>
            </a:r>
            <a:endParaRPr/>
          </a:p>
          <a:p>
            <a:pPr>
              <a:defRPr/>
            </a:pPr>
            <a:endParaRPr lang="de-DE" sz="22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88196374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14548065" name="Picture 5" descr="H:\Schule\Unterricht\WuV\Bilder\CAM00195.jpg"/>
          <p:cNvPicPr/>
          <p:nvPr/>
        </p:nvPicPr>
        <p:blipFill>
          <a:blip r:embed="rId3">
            <a:lum contrast="20000"/>
          </a:blip>
          <a:stretch/>
        </p:blipFill>
        <p:spPr bwMode="auto">
          <a:xfrm>
            <a:off x="5667480" y="1928880"/>
            <a:ext cx="3047760" cy="228564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01896111" name="Grafik 6" descr="CAM00211.jpg"/>
          <p:cNvPicPr/>
          <p:nvPr/>
        </p:nvPicPr>
        <p:blipFill>
          <a:blip r:embed="rId4">
            <a:lum contrast="20000"/>
          </a:blip>
          <a:stretch/>
        </p:blipFill>
        <p:spPr bwMode="auto">
          <a:xfrm>
            <a:off x="4143240" y="4357800"/>
            <a:ext cx="2976120" cy="223200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62975394" name="Grafik 7" descr="CAM00208.jpg"/>
          <p:cNvPicPr/>
          <p:nvPr/>
        </p:nvPicPr>
        <p:blipFill>
          <a:blip r:embed="rId5">
            <a:lum contrast="20000"/>
          </a:blip>
          <a:stretch/>
        </p:blipFill>
        <p:spPr bwMode="auto">
          <a:xfrm>
            <a:off x="500040" y="4286160"/>
            <a:ext cx="2999880" cy="225000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330238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6: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Werbestrategien durchschauen</a:t>
            </a:r>
            <a:endParaRPr/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Werbung selber gestalten 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(Plakate, Radiospots, Fernsehspots)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2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… und vieles mehr…</a:t>
            </a:r>
            <a:endParaRPr/>
          </a:p>
        </p:txBody>
      </p:sp>
      <p:sp>
        <p:nvSpPr>
          <p:cNvPr id="1932083212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1306046232" name="Picture 4" descr="http://www.clipart-kiste.de/archiv/Schriften/Werbung/www-clipart-kiste-de_werbung_002.gif"/>
          <p:cNvPicPr/>
          <p:nvPr/>
        </p:nvPicPr>
        <p:blipFill>
          <a:blip r:embed="rId3"/>
          <a:stretch/>
        </p:blipFill>
        <p:spPr bwMode="auto">
          <a:xfrm>
            <a:off x="6643800" y="1071720"/>
            <a:ext cx="2155320" cy="1428480"/>
          </a:xfrm>
          <a:prstGeom prst="rect">
            <a:avLst/>
          </a:prstGeom>
          <a:ln>
            <a:noFill/>
          </a:ln>
        </p:spPr>
      </p:pic>
      <p:pic>
        <p:nvPicPr>
          <p:cNvPr id="888816291" name="Picture 2"/>
          <p:cNvPicPr/>
          <p:nvPr/>
        </p:nvPicPr>
        <p:blipFill>
          <a:blip r:embed="rId4">
            <a:lum contrast="20000"/>
          </a:blip>
          <a:stretch/>
        </p:blipFill>
        <p:spPr bwMode="auto">
          <a:xfrm rot="421800">
            <a:off x="6186240" y="2990880"/>
            <a:ext cx="2380680" cy="317628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87589630" name="Grafik 6" descr="Fragebogen Leonie und Celina_001.jpg"/>
          <p:cNvPicPr/>
          <p:nvPr/>
        </p:nvPicPr>
        <p:blipFill>
          <a:blip r:embed="rId3"/>
          <a:stretch/>
        </p:blipFill>
        <p:spPr bwMode="auto">
          <a:xfrm rot="158999">
            <a:off x="7214760" y="1249200"/>
            <a:ext cx="1615680" cy="2285640"/>
          </a:xfrm>
          <a:prstGeom prst="rect">
            <a:avLst/>
          </a:prstGeom>
          <a:ln>
            <a:noFill/>
          </a:ln>
        </p:spPr>
      </p:pic>
      <p:sp>
        <p:nvSpPr>
          <p:cNvPr id="796655079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7: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Planung, Durchführung, Kalkulation von Verkäufen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Umfragen gestalten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Rechtsgeschäfte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Marktformen und Preisbildung</a:t>
            </a:r>
            <a:endParaRPr/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… und vieles mehr…</a:t>
            </a:r>
            <a:endParaRPr/>
          </a:p>
        </p:txBody>
      </p:sp>
      <p:sp>
        <p:nvSpPr>
          <p:cNvPr id="1689078663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135993005" name="Grafik 7" descr="P1020711.JPG"/>
          <p:cNvPicPr/>
          <p:nvPr/>
        </p:nvPicPr>
        <p:blipFill>
          <a:blip r:embed="rId4">
            <a:lum contrast="20000"/>
          </a:blip>
          <a:stretch/>
        </p:blipFill>
        <p:spPr bwMode="auto">
          <a:xfrm>
            <a:off x="5643720" y="3786120"/>
            <a:ext cx="3214440" cy="241056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96877459" name="Picture 4" descr="http://www.wissensschule.de/wp-content/uploads/2013/12/beachmanager_logo.jpg"/>
          <p:cNvPicPr/>
          <p:nvPr/>
        </p:nvPicPr>
        <p:blipFill>
          <a:blip r:embed="rId3"/>
          <a:stretch/>
        </p:blipFill>
        <p:spPr bwMode="auto">
          <a:xfrm>
            <a:off x="5432039" y="1603440"/>
            <a:ext cx="3290400" cy="1217520"/>
          </a:xfrm>
          <a:prstGeom prst="rect">
            <a:avLst/>
          </a:prstGeom>
          <a:ln>
            <a:noFill/>
          </a:ln>
        </p:spPr>
      </p:pic>
      <p:sp>
        <p:nvSpPr>
          <p:cNvPr id="1990105876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8: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Unternehmen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Aufbau, Organisation, Kalkulation …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Betriebserkundung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Planspiel „Beach-Manager“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Gründung eines eigenen Unternehmens 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Rechtsfähigkeit</a:t>
            </a:r>
            <a:endParaRPr/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… und vieles mehr…</a:t>
            </a:r>
            <a:endParaRPr/>
          </a:p>
        </p:txBody>
      </p:sp>
      <p:sp>
        <p:nvSpPr>
          <p:cNvPr id="850424447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744408989" name="Grafik 2"/>
          <p:cNvPicPr/>
          <p:nvPr/>
        </p:nvPicPr>
        <p:blipFill>
          <a:blip r:embed="rId4"/>
          <a:srcRect l="3340" t="10103" r="8930" b="16400"/>
          <a:stretch/>
        </p:blipFill>
        <p:spPr bwMode="auto">
          <a:xfrm rot="490197">
            <a:off x="6237000" y="3139560"/>
            <a:ext cx="2232000" cy="332424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1055266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9: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Das soziale Netz 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Sozialversicherungen, Brutto&amp;Netto, Tarifverhandlungen…</a:t>
            </a:r>
            <a:endParaRPr/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2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Geld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Geldanlage, Kredite, Sparformen…</a:t>
            </a:r>
            <a:endParaRPr/>
          </a:p>
          <a:p>
            <a:pPr marL="547560" lvl="1" indent="-272520">
              <a:lnSpc>
                <a:spcPct val="100000"/>
              </a:lnSpc>
              <a:spcBef>
                <a:spcPts val="439"/>
              </a:spcBef>
              <a:buClr>
                <a:srgbClr val="CCB400"/>
              </a:buClr>
              <a:buSzPct val="70000"/>
              <a:buFont typeface="Wingdings"/>
              <a:buChar char=""/>
              <a:tabLst>
                <a:tab pos="0" algn="l"/>
              </a:tabLst>
              <a:defRPr/>
            </a:pPr>
            <a:r>
              <a:rPr lang="de-DE" sz="2200" b="0" strike="noStrike" spc="-1">
                <a:solidFill>
                  <a:srgbClr val="000000"/>
                </a:solidFill>
                <a:latin typeface="Georgia"/>
              </a:rPr>
              <a:t>Börsenspiel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2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… und vieles mehr…</a:t>
            </a:r>
            <a:endParaRPr/>
          </a:p>
        </p:txBody>
      </p:sp>
      <p:sp>
        <p:nvSpPr>
          <p:cNvPr id="203961522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359552865" name="Grafik 2"/>
          <p:cNvPicPr/>
          <p:nvPr/>
        </p:nvPicPr>
        <p:blipFill>
          <a:blip r:embed="rId3"/>
          <a:stretch/>
        </p:blipFill>
        <p:spPr bwMode="auto">
          <a:xfrm rot="290399">
            <a:off x="5346000" y="4288320"/>
            <a:ext cx="3385080" cy="190404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4572605" name="Grafik 118636254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98828" y="1637109"/>
            <a:ext cx="2238374" cy="1466849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2389523" name="Picture 2" descr="File:Konjunkturverlauf.svg"/>
          <p:cNvPicPr/>
          <p:nvPr/>
        </p:nvPicPr>
        <p:blipFill>
          <a:blip r:embed="rId3"/>
          <a:stretch/>
        </p:blipFill>
        <p:spPr bwMode="auto">
          <a:xfrm>
            <a:off x="5000760" y="2286000"/>
            <a:ext cx="3933360" cy="1904759"/>
          </a:xfrm>
          <a:prstGeom prst="rect">
            <a:avLst/>
          </a:prstGeom>
          <a:ln>
            <a:noFill/>
          </a:ln>
        </p:spPr>
      </p:pic>
      <p:sp>
        <p:nvSpPr>
          <p:cNvPr id="1614976171" name="TextShape 1"/>
          <p:cNvSpPr txBox="1"/>
          <p:nvPr/>
        </p:nvSpPr>
        <p:spPr bwMode="auto">
          <a:xfrm>
            <a:off x="301680" y="1341360"/>
            <a:ext cx="8503920" cy="5256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72880" indent="-272520"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  <a:defRPr/>
            </a:pPr>
            <a:r>
              <a:rPr lang="de-DE" sz="2800" b="1" u="sng" strike="noStrike" spc="-1">
                <a:solidFill>
                  <a:srgbClr val="000000"/>
                </a:solidFill>
                <a:latin typeface="Georgia"/>
              </a:rPr>
              <a:t>Unterricht konkret!</a:t>
            </a:r>
            <a:endParaRPr lang="de-DE" sz="28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1" u="sng" strike="noStrike" spc="-1">
                <a:solidFill>
                  <a:srgbClr val="000000"/>
                </a:solidFill>
                <a:latin typeface="Georgia"/>
              </a:rPr>
              <a:t>Klasse 10:</a:t>
            </a: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Konjunktur &amp; Konjunkturpolitik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Geldpolitik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Staatshaushalt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Globalisierung/Protektionismus</a:t>
            </a:r>
            <a:endParaRPr/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buClr>
                <a:srgbClr val="D16349"/>
              </a:buClr>
              <a:buSzPct val="85000"/>
              <a:buFont typeface="Wingdings 2"/>
              <a:buChar char=""/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Preisbildung (Löhne, Zinsen)</a:t>
            </a:r>
            <a:endParaRPr/>
          </a:p>
          <a:p>
            <a:pPr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endParaRPr lang="de-DE" sz="2700" b="0" strike="noStrike" spc="-1">
              <a:solidFill>
                <a:srgbClr val="000000"/>
              </a:solidFill>
              <a:latin typeface="Georgia"/>
            </a:endParaRPr>
          </a:p>
          <a:p>
            <a:pPr marL="272880" indent="-272520">
              <a:lnSpc>
                <a:spcPct val="100000"/>
              </a:lnSpc>
              <a:spcBef>
                <a:spcPts val="541"/>
              </a:spcBef>
              <a:tabLst>
                <a:tab pos="0" algn="l"/>
              </a:tabLst>
              <a:defRPr/>
            </a:pPr>
            <a:r>
              <a:rPr lang="de-DE" sz="2700" b="0" strike="noStrike" spc="-1">
                <a:solidFill>
                  <a:srgbClr val="000000"/>
                </a:solidFill>
                <a:latin typeface="Georgia"/>
              </a:rPr>
              <a:t>… und vieles mehr…</a:t>
            </a:r>
            <a:endParaRPr/>
          </a:p>
        </p:txBody>
      </p:sp>
      <p:sp>
        <p:nvSpPr>
          <p:cNvPr id="780974812" name="TextShape 2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W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irtschaft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u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nd</a:t>
            </a:r>
            <a:r>
              <a:rPr lang="de-DE" sz="4400" b="0" strike="noStrike" spc="-1">
                <a:solidFill>
                  <a:srgbClr val="7B9899"/>
                </a:solidFill>
                <a:latin typeface="Arial"/>
              </a:rPr>
              <a:t> </a:t>
            </a:r>
            <a:r>
              <a:rPr lang="de-DE" sz="4400" b="1" strike="noStrike" spc="-1">
                <a:solidFill>
                  <a:srgbClr val="FF0000"/>
                </a:solidFill>
                <a:latin typeface="Arial"/>
              </a:rPr>
              <a:t>V</a:t>
            </a: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erwaltung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7278179" name="Grafik 127402025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692" y="28045"/>
            <a:ext cx="9145213" cy="680812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4594344" name="Inhaltsplatzhalter 3" descr="20121212_155926.jpg"/>
          <p:cNvPicPr/>
          <p:nvPr/>
        </p:nvPicPr>
        <p:blipFill>
          <a:blip r:embed="rId3">
            <a:lum contrast="20000"/>
          </a:blip>
          <a:stretch/>
        </p:blipFill>
        <p:spPr bwMode="auto">
          <a:xfrm rot="21226199">
            <a:off x="462960" y="1217520"/>
            <a:ext cx="2813400" cy="2109960"/>
          </a:xfrm>
          <a:prstGeom prst="rect">
            <a:avLst/>
          </a:prstGeom>
          <a:ln w="88920" cap="sq">
            <a:solidFill>
              <a:srgbClr val="FFFFFF"/>
            </a:solidFill>
            <a:rou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43203502" name="Grafik 4" descr="20121211_150705.jpg"/>
          <p:cNvPicPr/>
          <p:nvPr/>
        </p:nvPicPr>
        <p:blipFill>
          <a:blip r:embed="rId4">
            <a:lum contrast="20000"/>
          </a:blip>
          <a:stretch/>
        </p:blipFill>
        <p:spPr bwMode="auto">
          <a:xfrm rot="184199">
            <a:off x="6058080" y="933480"/>
            <a:ext cx="2920680" cy="219060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42591819" name="TextShape 1"/>
          <p:cNvSpPr txBox="1"/>
          <p:nvPr/>
        </p:nvSpPr>
        <p:spPr bwMode="auto">
          <a:xfrm>
            <a:off x="301680" y="-249480"/>
            <a:ext cx="8534160" cy="1236600"/>
          </a:xfrm>
          <a:prstGeom prst="rect">
            <a:avLst/>
          </a:prstGeom>
          <a:solidFill>
            <a:srgbClr val="EAEAEA"/>
          </a:solidFill>
          <a:ln>
            <a:solidFill>
              <a:srgbClr val="FF0000"/>
            </a:solidFill>
          </a:ln>
          <a:effectLst>
            <a:outerShdw dist="107423" dir="2700000">
              <a:srgbClr val="C5D1D7">
                <a:alpha val="50000"/>
              </a:srgbClr>
            </a:outerShdw>
          </a:effectLst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u="sng" strike="noStrike" spc="-1">
                <a:solidFill>
                  <a:srgbClr val="FF0000"/>
                </a:solidFill>
                <a:latin typeface="Arial"/>
              </a:rPr>
              <a:t>I</a:t>
            </a:r>
            <a:r>
              <a:rPr lang="de-DE" sz="4400" b="1" u="sng" strike="noStrike" spc="-1">
                <a:solidFill>
                  <a:srgbClr val="000000"/>
                </a:solidFill>
                <a:latin typeface="Arial"/>
              </a:rPr>
              <a:t>mpressionen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687765188" name="Grafik 8" descr="CAM00196.jpg"/>
          <p:cNvPicPr/>
          <p:nvPr/>
        </p:nvPicPr>
        <p:blipFill>
          <a:blip r:embed="rId5">
            <a:lum contrast="20000"/>
          </a:blip>
          <a:stretch/>
        </p:blipFill>
        <p:spPr bwMode="auto">
          <a:xfrm rot="21342600">
            <a:off x="385920" y="3573720"/>
            <a:ext cx="2071440" cy="276192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456855" name="Grafik 10" descr="CAM00178.jpg"/>
          <p:cNvPicPr/>
          <p:nvPr/>
        </p:nvPicPr>
        <p:blipFill>
          <a:blip r:embed="rId6"/>
          <a:stretch/>
        </p:blipFill>
        <p:spPr bwMode="auto">
          <a:xfrm>
            <a:off x="6000840" y="4286160"/>
            <a:ext cx="2856960" cy="214272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9013784" name="Grafik 9" descr="P1020768.JPG"/>
          <p:cNvPicPr/>
          <p:nvPr/>
        </p:nvPicPr>
        <p:blipFill>
          <a:blip r:embed="rId7">
            <a:lum contrast="20000"/>
          </a:blip>
          <a:stretch/>
        </p:blipFill>
        <p:spPr bwMode="auto">
          <a:xfrm>
            <a:off x="3071880" y="2000160"/>
            <a:ext cx="3238200" cy="242856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97211703" name="Grafik 11" descr="CAM00318.jpg"/>
          <p:cNvPicPr/>
          <p:nvPr/>
        </p:nvPicPr>
        <p:blipFill>
          <a:blip r:embed="rId8">
            <a:lum contrast="20000"/>
          </a:blip>
          <a:stretch/>
        </p:blipFill>
        <p:spPr bwMode="auto">
          <a:xfrm>
            <a:off x="2714760" y="4357800"/>
            <a:ext cx="2952360" cy="2214360"/>
          </a:xfrm>
          <a:prstGeom prst="rect">
            <a:avLst/>
          </a:prstGeom>
          <a:ln w="88920" cap="sq">
            <a:solidFill>
              <a:srgbClr val="FFFFFF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9375779" name="Picture 1"/>
          <p:cNvPicPr/>
          <p:nvPr/>
        </p:nvPicPr>
        <p:blipFill>
          <a:blip r:embed="rId3"/>
          <a:stretch/>
        </p:blipFill>
        <p:spPr bwMode="auto">
          <a:xfrm>
            <a:off x="452520" y="1060560"/>
            <a:ext cx="8294400" cy="466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005971" name="TextShape 1"/>
          <p:cNvSpPr txBox="1"/>
          <p:nvPr/>
        </p:nvSpPr>
        <p:spPr bwMode="auto">
          <a:xfrm>
            <a:off x="900000" y="54936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000" b="0" strike="noStrike" spc="-1">
                <a:solidFill>
                  <a:srgbClr val="000000"/>
                </a:solidFill>
                <a:latin typeface="Comic Sans MS"/>
              </a:rPr>
              <a:t>Vielen Dank für Ihre Aufmerksamkeit!</a:t>
            </a:r>
            <a:br>
              <a:rPr/>
            </a:br>
            <a:endParaRPr lang="de-DE" sz="40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530206669" name="Picture 1"/>
          <p:cNvPicPr/>
          <p:nvPr/>
        </p:nvPicPr>
        <p:blipFill>
          <a:blip r:embed="rId3"/>
          <a:stretch/>
        </p:blipFill>
        <p:spPr bwMode="auto">
          <a:xfrm>
            <a:off x="1979640" y="1619280"/>
            <a:ext cx="5724000" cy="37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2682839" name="TextShape 1"/>
          <p:cNvSpPr txBox="1"/>
          <p:nvPr/>
        </p:nvSpPr>
        <p:spPr bwMode="auto">
          <a:xfrm>
            <a:off x="684360" y="404640"/>
            <a:ext cx="6870240" cy="1599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omic Sans MS"/>
              </a:rPr>
              <a:t>Die Fächer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225991744" name="CustomShape 2"/>
          <p:cNvSpPr/>
          <p:nvPr/>
        </p:nvSpPr>
        <p:spPr bwMode="auto">
          <a:xfrm>
            <a:off x="395280" y="1651035"/>
            <a:ext cx="8003880" cy="415353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Latein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Französisch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Darstellendes Spiel (DS)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Ernährungs- und Verbraucherbildung (EVB)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Ökologie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Wirtschaft und Verwaltung (</a:t>
            </a:r>
            <a:r>
              <a:rPr lang="de-DE" sz="2400" b="0" strike="noStrike" spc="-1" dirty="0" err="1">
                <a:solidFill>
                  <a:srgbClr val="000000"/>
                </a:solidFill>
                <a:latin typeface="Comic Sans MS"/>
              </a:rPr>
              <a:t>WuV</a:t>
            </a: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)</a:t>
            </a:r>
            <a:endParaRPr lang="de-DE" sz="2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  <a:defRPr/>
            </a:pPr>
            <a:r>
              <a:rPr lang="de-DE" sz="2400" b="0" strike="noStrike" spc="-1" dirty="0">
                <a:solidFill>
                  <a:srgbClr val="000000"/>
                </a:solidFill>
                <a:latin typeface="Comic Sans MS"/>
              </a:rPr>
              <a:t> Sport und Gesundheit</a:t>
            </a:r>
            <a:endParaRPr dirty="0"/>
          </a:p>
          <a:p>
            <a:pPr>
              <a:lnSpc>
                <a:spcPct val="100000"/>
              </a:lnSpc>
              <a:buClr>
                <a:srgbClr val="000000"/>
              </a:buClr>
              <a:tabLst>
                <a:tab pos="457200" algn="l"/>
              </a:tabLst>
              <a:defRPr/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tabLst>
                <a:tab pos="457200" algn="l"/>
              </a:tabLst>
              <a:defRPr/>
            </a:pPr>
            <a:endParaRPr lang="de-DE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68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22682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22682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99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225991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225991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8227037" name="CustomShape 1"/>
          <p:cNvSpPr/>
          <p:nvPr/>
        </p:nvSpPr>
        <p:spPr bwMode="auto">
          <a:xfrm>
            <a:off x="395640" y="806760"/>
            <a:ext cx="7771680" cy="1469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alibri"/>
              </a:rPr>
              <a:t>Wahlpflichtfach Latein</a:t>
            </a:r>
            <a:endParaRPr lang="de-DE" sz="4400" b="0" strike="noStrike" spc="-1">
              <a:latin typeface="Arial"/>
            </a:endParaRPr>
          </a:p>
        </p:txBody>
      </p:sp>
      <p:pic>
        <p:nvPicPr>
          <p:cNvPr id="1445447759" name="Picture 2"/>
          <p:cNvPicPr/>
          <p:nvPr/>
        </p:nvPicPr>
        <p:blipFill>
          <a:blip r:embed="rId3"/>
          <a:stretch/>
        </p:blipFill>
        <p:spPr bwMode="auto">
          <a:xfrm>
            <a:off x="2988000" y="2134440"/>
            <a:ext cx="5487120" cy="441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3665984" name="CustomShape 1"/>
          <p:cNvSpPr/>
          <p:nvPr/>
        </p:nvSpPr>
        <p:spPr bwMode="auto">
          <a:xfrm>
            <a:off x="457200" y="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alibri"/>
              </a:rPr>
              <a:t>Latein an unserer Schule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755200982" name="CustomShape 2"/>
          <p:cNvSpPr/>
          <p:nvPr/>
        </p:nvSpPr>
        <p:spPr bwMode="auto">
          <a:xfrm>
            <a:off x="457200" y="975960"/>
            <a:ext cx="8228520" cy="27428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Spracherwerbsphase (Stufen 6 bis 8/9)</a:t>
            </a:r>
            <a:endParaRPr lang="de-DE" sz="24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Lektürephase (Stufe 9/10) </a:t>
            </a:r>
            <a:r>
              <a:rPr lang="de-DE" sz="24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 Latinum</a:t>
            </a:r>
            <a:endParaRPr lang="de-DE" sz="24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Im Lateinunterricht: Grammatik, Vokabeln, antike römische Kultur </a:t>
            </a:r>
            <a:r>
              <a:rPr lang="de-DE" sz="24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 v.a. Übersetzungen</a:t>
            </a:r>
            <a:endParaRPr lang="de-DE" sz="24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Auch Übungen: gezieltes Üben von Grammatik und Vokabular</a:t>
            </a:r>
            <a:endParaRPr lang="de-DE" sz="2400" b="0" strike="noStrike" spc="-1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Ziel: Lesen/Übersetzen u. Auseinandersetzen mit lateinischen Originaltexten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endParaRPr lang="de-DE" sz="2400" b="0" strike="noStrike" spc="-1">
              <a:latin typeface="Arial"/>
            </a:endParaRPr>
          </a:p>
        </p:txBody>
      </p:sp>
      <p:sp>
        <p:nvSpPr>
          <p:cNvPr id="1551933407" name="CustomShape 3"/>
          <p:cNvSpPr/>
          <p:nvPr/>
        </p:nvSpPr>
        <p:spPr bwMode="auto">
          <a:xfrm>
            <a:off x="677160" y="3552840"/>
            <a:ext cx="822852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alibri"/>
              </a:rPr>
              <a:t>Warum und wozu Latein lernen? </a:t>
            </a:r>
            <a:endParaRPr lang="de-DE" sz="4400" b="0" strike="noStrike" spc="-1">
              <a:latin typeface="Arial"/>
            </a:endParaRPr>
          </a:p>
        </p:txBody>
      </p:sp>
      <p:sp>
        <p:nvSpPr>
          <p:cNvPr id="1487775795" name="CustomShape 4"/>
          <p:cNvSpPr/>
          <p:nvPr/>
        </p:nvSpPr>
        <p:spPr bwMode="auto">
          <a:xfrm>
            <a:off x="457200" y="4470840"/>
            <a:ext cx="8228520" cy="19692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571680" indent="-570600">
              <a:lnSpc>
                <a:spcPct val="100000"/>
              </a:lnSpc>
              <a:buClr>
                <a:srgbClr val="000000"/>
              </a:buClr>
              <a:buFont typeface="Calibri"/>
              <a:buAutoNum type="romanUcPeriod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Latein hilft, die eigene Kultur und Geschichte zu verstehen</a:t>
            </a:r>
            <a:endParaRPr lang="de-DE" sz="2400" b="0" strike="noStrike" spc="-1">
              <a:latin typeface="Arial"/>
            </a:endParaRPr>
          </a:p>
          <a:p>
            <a:pPr marL="571680" indent="-570600">
              <a:lnSpc>
                <a:spcPct val="100000"/>
              </a:lnSpc>
              <a:buClr>
                <a:srgbClr val="000000"/>
              </a:buClr>
              <a:buFont typeface="Calibri"/>
              <a:buAutoNum type="romanUcPeriod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Latein verbessert die muttersprachliche Sprachkompetenz </a:t>
            </a:r>
            <a:endParaRPr lang="de-DE" sz="2400" b="0" strike="noStrike" spc="-1">
              <a:latin typeface="Arial"/>
            </a:endParaRPr>
          </a:p>
          <a:p>
            <a:pPr marL="571680" indent="-570600">
              <a:lnSpc>
                <a:spcPct val="100000"/>
              </a:lnSpc>
              <a:buClr>
                <a:srgbClr val="000000"/>
              </a:buClr>
              <a:buFont typeface="Calibri"/>
              <a:buAutoNum type="romanUcPeriod"/>
              <a:defRPr/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Latein hat häufig einen praktischen Nutzen im späteren Leben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:cover dir="ru"/>
      </p:transition>
    </mc:Choice>
    <mc:Fallback xmlns="" xmlns:m="http://schemas.openxmlformats.org/officeDocument/2006/math" xmlns:w="http://schemas.openxmlformats.org/wordprocessingml/2006/main">
      <p:transition spd="slow" advClick="1">
        <p:cover dir="r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3831100" name="TextShape 1"/>
          <p:cNvSpPr txBox="1"/>
          <p:nvPr/>
        </p:nvSpPr>
        <p:spPr bwMode="auto"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>
              <a:defRPr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813908707" name="TextShape 2"/>
          <p:cNvSpPr txBox="1"/>
          <p:nvPr/>
        </p:nvSpPr>
        <p:spPr bwMode="auto"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de-DE" sz="4400" b="1" strike="noStrike" spc="-1">
                <a:solidFill>
                  <a:srgbClr val="000000"/>
                </a:solidFill>
                <a:latin typeface="Calibri"/>
                <a:ea typeface="DejaVu Sans"/>
              </a:rPr>
              <a:t>Wichtige Voraussetzungen:</a:t>
            </a:r>
            <a:endParaRPr lang="de-DE" sz="4400" b="0" strike="noStrike" spc="-1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166927857" name="Picture 2"/>
          <p:cNvPicPr/>
          <p:nvPr/>
        </p:nvPicPr>
        <p:blipFill>
          <a:blip r:embed="rId3"/>
          <a:stretch/>
        </p:blipFill>
        <p:spPr bwMode="auto">
          <a:xfrm>
            <a:off x="5146920" y="2607120"/>
            <a:ext cx="3539160" cy="3976920"/>
          </a:xfrm>
          <a:prstGeom prst="rect">
            <a:avLst/>
          </a:prstGeom>
          <a:ln>
            <a:noFill/>
          </a:ln>
        </p:spPr>
      </p:pic>
      <p:sp>
        <p:nvSpPr>
          <p:cNvPr id="254586254" name="CustomShape 3"/>
          <p:cNvSpPr/>
          <p:nvPr/>
        </p:nvSpPr>
        <p:spPr bwMode="auto">
          <a:xfrm>
            <a:off x="574920" y="1742040"/>
            <a:ext cx="4571640" cy="350316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Fleiß!</a:t>
            </a:r>
            <a:endParaRPr lang="de-DE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Logisches Verständnis/Verständnis für das Analysieren von Sprache</a:t>
            </a:r>
            <a:endParaRPr lang="de-DE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Spaß am Knobeln</a:t>
            </a:r>
            <a:endParaRPr lang="de-DE" sz="2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Interesse an der antiken </a:t>
            </a:r>
            <a:endParaRPr lang="de-DE" sz="2800" b="0" strike="noStrike" spc="-1">
              <a:latin typeface="Arial"/>
            </a:endParaRPr>
          </a:p>
          <a:p>
            <a:pPr>
              <a:lnSpc>
                <a:spcPct val="100000"/>
              </a:lnSpc>
              <a:defRPr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    römischen Kultur</a:t>
            </a:r>
            <a:endParaRPr lang="de-DE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31c6611-7787-4d8a-9928-75615f33152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0ABDB112386C4B90E034A7516B287D" ma:contentTypeVersion="16" ma:contentTypeDescription="Ein neues Dokument erstellen." ma:contentTypeScope="" ma:versionID="a27dca9b827c9e4095b543609ee8585c">
  <xsd:schema xmlns:xsd="http://www.w3.org/2001/XMLSchema" xmlns:xs="http://www.w3.org/2001/XMLSchema" xmlns:p="http://schemas.microsoft.com/office/2006/metadata/properties" xmlns:ns3="c3deb6b5-5adc-43d2-8c7c-378529d0e2d5" xmlns:ns4="c31c6611-7787-4d8a-9928-75615f331525" targetNamespace="http://schemas.microsoft.com/office/2006/metadata/properties" ma:root="true" ma:fieldsID="516c088a8182a0a528c7e7dc5d00a575" ns3:_="" ns4:_="">
    <xsd:import namespace="c3deb6b5-5adc-43d2-8c7c-378529d0e2d5"/>
    <xsd:import namespace="c31c6611-7787-4d8a-9928-75615f33152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ObjectDetectorVersion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eb6b5-5adc-43d2-8c7c-378529d0e2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1c6611-7787-4d8a-9928-75615f331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F60306-5D26-47AC-97C8-3BA08D5C6B1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c31c6611-7787-4d8a-9928-75615f331525"/>
    <ds:schemaRef ds:uri="c3deb6b5-5adc-43d2-8c7c-378529d0e2d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BEA625-8C75-472F-B6C1-B220FFC85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eb6b5-5adc-43d2-8c7c-378529d0e2d5"/>
    <ds:schemaRef ds:uri="c31c6611-7787-4d8a-9928-75615f3315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9B974F-61EC-4227-B950-4E98F4C88E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0</TotalTime>
  <Words>1550</Words>
  <Application>Microsoft Office PowerPoint</Application>
  <DocSecurity>0</DocSecurity>
  <PresentationFormat>Bildschirmpräsentation (4:3)</PresentationFormat>
  <Paragraphs>355</Paragraphs>
  <Slides>59</Slides>
  <Notes>55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15</vt:i4>
      </vt:variant>
      <vt:variant>
        <vt:lpstr>Folientitel</vt:lpstr>
      </vt:variant>
      <vt:variant>
        <vt:i4>59</vt:i4>
      </vt:variant>
    </vt:vector>
  </HeadingPairs>
  <TitlesOfParts>
    <vt:vector size="89" baseType="lpstr">
      <vt:lpstr>Microsoft YaHei</vt:lpstr>
      <vt:lpstr>ＭＳ Ｐゴシック</vt:lpstr>
      <vt:lpstr>SimSun</vt:lpstr>
      <vt:lpstr>Arial</vt:lpstr>
      <vt:lpstr>Calibri</vt:lpstr>
      <vt:lpstr>Comic Sans MS</vt:lpstr>
      <vt:lpstr>DejaVu Sans</vt:lpstr>
      <vt:lpstr>Georgia</vt:lpstr>
      <vt:lpstr>Lucida Sans Unicode</vt:lpstr>
      <vt:lpstr>StarSymbol</vt:lpstr>
      <vt:lpstr>Symbol</vt:lpstr>
      <vt:lpstr>Times New Roman</vt:lpstr>
      <vt:lpstr>Trebuchet MS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Ernährungs- und Verbraucherbildung </vt:lpstr>
      <vt:lpstr>Andere/Außerschulische Lernorte</vt:lpstr>
      <vt:lpstr>Ziele des Faches</vt:lpstr>
      <vt:lpstr>Für wen ist das Fach EVB geeignet?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Zugriff am 27. August unter http://cdn4.spiegel.de/images/image-307747-galleryV9-tsxy.jpg</vt:lpstr>
      <vt:lpstr>Zugriff am 27. August unter http://media.aws.iaaf.org/media/Original/22cb3269-66c5-4ad5-b731-736aa0f2d68a.jpg?v=-726554054</vt:lpstr>
      <vt:lpstr>Warum Sport?</vt:lpstr>
      <vt:lpstr>Sport und Gesundheit − Sporttheorie Themenbereiche (&gt;„Lernfelder“)</vt:lpstr>
      <vt:lpstr>Sport und Gesundheit − Sporttheorie Themenbereiche (&gt;„Lernfelder“)</vt:lpstr>
      <vt:lpstr>Zugriff am 27. August unter http://img2.wikia.nocookie.net/__cb20140706161841/tanz/de/images/c/c3/1906 74_dance-dancing-dancer-hip-hop-rnb-girls-girls-dancing-dancers-movement-posture-jeans_p.jpg</vt:lpstr>
      <vt:lpstr>Sport und Gesundheit: Fragestellungen (beispielhaft)</vt:lpstr>
      <vt:lpstr>Zugriff am 27. August unter https://upload.wikimedia.org/wikipedia/commons/4/45/CRO_-_DEN_(03)_-_2010_European_Men's_Handball_Championship.jpg</vt:lpstr>
      <vt:lpstr>Sport und Gesundheit – Die Praxis</vt:lpstr>
      <vt:lpstr>Zugriff am 27. August unter http://www.longfield.uk.com/Sport/Clubs%20and%20Academies%20Pictures/ Badminton.jpg</vt:lpstr>
      <vt:lpstr>Wer sollte Sport und Gesundheit wählen?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LMZ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man über das Wahlpflichtfach wissen sollte</dc:title>
  <dc:subject/>
  <dc:creator>keller</dc:creator>
  <cp:keywords/>
  <dc:description/>
  <cp:lastModifiedBy>Sekretariat</cp:lastModifiedBy>
  <cp:revision>151</cp:revision>
  <dcterms:created xsi:type="dcterms:W3CDTF">2011-02-22T08:16:36Z</dcterms:created>
  <dcterms:modified xsi:type="dcterms:W3CDTF">2026-03-09T06:10:35Z</dcterms:modified>
  <cp:category/>
  <dc:identifier/>
  <cp:contentStatus/>
  <dc:language>de-DE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LMZ</vt:lpwstr>
  </property>
  <property fmtid="{D5CDD505-2E9C-101B-9397-08002B2CF9AE}" pid="4" name="HiddenSlides">
    <vt:i4>1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13</vt:i4>
  </property>
  <property fmtid="{D5CDD505-2E9C-101B-9397-08002B2CF9AE}" pid="9" name="PresentationFormat">
    <vt:lpwstr>Bildschirmpräsentation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55</vt:i4>
  </property>
  <property fmtid="{D5CDD505-2E9C-101B-9397-08002B2CF9AE}" pid="13" name="ContentTypeId">
    <vt:lpwstr>0x0101001A0ABDB112386C4B90E034A7516B287D</vt:lpwstr>
  </property>
</Properties>
</file>